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93455" r:id="rId4"/>
  </p:sldMasterIdLst>
  <p:notesMasterIdLst>
    <p:notesMasterId r:id="rId31"/>
  </p:notesMasterIdLst>
  <p:sldIdLst>
    <p:sldId id="256" r:id="rId5"/>
    <p:sldId id="349" r:id="rId6"/>
    <p:sldId id="347" r:id="rId7"/>
    <p:sldId id="352" r:id="rId8"/>
    <p:sldId id="327" r:id="rId9"/>
    <p:sldId id="319" r:id="rId10"/>
    <p:sldId id="328" r:id="rId11"/>
    <p:sldId id="329" r:id="rId12"/>
    <p:sldId id="330" r:id="rId13"/>
    <p:sldId id="331" r:id="rId14"/>
    <p:sldId id="332" r:id="rId15"/>
    <p:sldId id="333" r:id="rId16"/>
    <p:sldId id="334" r:id="rId17"/>
    <p:sldId id="335" r:id="rId18"/>
    <p:sldId id="324" r:id="rId19"/>
    <p:sldId id="325" r:id="rId20"/>
    <p:sldId id="336" r:id="rId21"/>
    <p:sldId id="350" r:id="rId22"/>
    <p:sldId id="337" r:id="rId23"/>
    <p:sldId id="338" r:id="rId24"/>
    <p:sldId id="351" r:id="rId25"/>
    <p:sldId id="339" r:id="rId26"/>
    <p:sldId id="340" r:id="rId27"/>
    <p:sldId id="341" r:id="rId28"/>
    <p:sldId id="342" r:id="rId29"/>
    <p:sldId id="274" r:id="rId30"/>
  </p:sldIdLst>
  <p:sldSz cx="9144000" cy="5143500" type="screen16x9"/>
  <p:notesSz cx="6858000" cy="9144000"/>
  <p:embeddedFontLst>
    <p:embeddedFont>
      <p:font typeface="Ubuntu" panose="020B0504030602030204" pitchFamily="34" charset="0"/>
      <p:regular r:id="rId32"/>
      <p:bold r:id="rId33"/>
      <p:italic r:id="rId34"/>
      <p:boldItalic r:id="rId35"/>
    </p:embeddedFont>
    <p:embeddedFont>
      <p:font typeface="Calibri" panose="020F0502020204030204" pitchFamily="34" charset="0"/>
      <p:regular r:id="rId36"/>
      <p:bold r:id="rId37"/>
      <p:italic r:id="rId38"/>
      <p:boldItalic r:id="rId39"/>
    </p:embeddedFont>
    <p:embeddedFont>
      <p:font typeface="Trebuchet MS" panose="020B0603020202020204" pitchFamily="34" charset="0"/>
      <p:regular r:id="rId40"/>
      <p:bold r:id="rId41"/>
      <p:italic r:id="rId42"/>
      <p:boldItalic r:id="rId43"/>
    </p:embeddedFont>
    <p:embeddedFont>
      <p:font typeface="Lato" panose="020F0502020204030203" pitchFamily="34" charset="0"/>
      <p:regular r:id="rId44"/>
      <p:bold r:id="rId45"/>
      <p:italic r:id="rId46"/>
      <p:boldItalic r:id="rId47"/>
    </p:embeddedFont>
    <p:embeddedFont>
      <p:font typeface="Lato Semibold" panose="020B0604020202020204" charset="0"/>
      <p:regular r:id="rId48"/>
      <p:bold r:id="rId49"/>
      <p:italic r:id="rId50"/>
      <p:boldItalic r:id="rId5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8896"/>
    <a:srgbClr val="C0C0C0"/>
    <a:srgbClr val="59B2BA"/>
    <a:srgbClr val="74C2CC"/>
    <a:srgbClr val="63B6C1"/>
    <a:srgbClr val="04934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22" autoAdjust="0"/>
    <p:restoredTop sz="89401" autoAdjust="0"/>
  </p:normalViewPr>
  <p:slideViewPr>
    <p:cSldViewPr snapToGrid="0" snapToObjects="1">
      <p:cViewPr varScale="1">
        <p:scale>
          <a:sx n="113" d="100"/>
          <a:sy n="113" d="100"/>
        </p:scale>
        <p:origin x="1040" y="85"/>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4.xml"/><Relationship Id="rId51" Type="http://schemas.openxmlformats.org/officeDocument/2006/relationships/font" Target="fonts/font20.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6.xml"/><Relationship Id="rId41" Type="http://schemas.openxmlformats.org/officeDocument/2006/relationships/font" Target="fonts/font10.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49"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33FF9A-5DCF-9A4C-B873-0D5469D97A9D}" type="datetimeFigureOut">
              <a:rPr lang="en-US" smtClean="0"/>
              <a:t>9/19/2019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751AE6-46AA-1044-BD0E-F9BB33320C49}" type="slidenum">
              <a:rPr lang="en-US" smtClean="0"/>
              <a:t>‹#›</a:t>
            </a:fld>
            <a:endParaRPr lang="en-US"/>
          </a:p>
        </p:txBody>
      </p:sp>
    </p:spTree>
    <p:extLst>
      <p:ext uri="{BB962C8B-B14F-4D97-AF65-F5344CB8AC3E}">
        <p14:creationId xmlns:p14="http://schemas.microsoft.com/office/powerpoint/2010/main" val="704303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Understanding</a:t>
            </a:r>
            <a:r>
              <a:rPr lang="en-US" baseline="0" dirty="0" smtClean="0"/>
              <a:t> </a:t>
            </a:r>
            <a:r>
              <a:rPr lang="en-US" dirty="0" smtClean="0"/>
              <a:t>whether change has occurred at all TOC levels is necessary for informing adaptive management decisions</a:t>
            </a:r>
          </a:p>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2</a:t>
            </a:fld>
            <a:endParaRPr lang="en-US"/>
          </a:p>
        </p:txBody>
      </p:sp>
    </p:spTree>
    <p:extLst>
      <p:ext uri="{BB962C8B-B14F-4D97-AF65-F5344CB8AC3E}">
        <p14:creationId xmlns:p14="http://schemas.microsoft.com/office/powerpoint/2010/main" val="3112287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Once all the levels of the TOC are numbered, begin to enter the TOC components into the </a:t>
            </a:r>
            <a:r>
              <a:rPr lang="en-US" sz="1200" kern="1200" dirty="0" err="1" smtClean="0">
                <a:solidFill>
                  <a:schemeClr val="tx1"/>
                </a:solidFill>
                <a:effectLst/>
                <a:latin typeface="+mn-lt"/>
                <a:ea typeface="+mn-ea"/>
                <a:cs typeface="+mn-cs"/>
              </a:rPr>
              <a:t>logframe</a:t>
            </a:r>
            <a:r>
              <a:rPr lang="en-US" sz="1200" kern="1200" dirty="0" smtClean="0">
                <a:solidFill>
                  <a:schemeClr val="tx1"/>
                </a:solidFill>
                <a:effectLst/>
                <a:latin typeface="+mn-lt"/>
                <a:ea typeface="+mn-ea"/>
                <a:cs typeface="+mn-cs"/>
              </a:rPr>
              <a:t> in the same hierarchy as they are displayed in the TOC.  Use the exact same wording.</a:t>
            </a:r>
            <a:r>
              <a:rPr lang="en-US" sz="1200" kern="1200" baseline="0" dirty="0" smtClean="0">
                <a:solidFill>
                  <a:schemeClr val="tx1"/>
                </a:solidFill>
                <a:effectLst/>
                <a:latin typeface="+mn-lt"/>
                <a:ea typeface="+mn-ea"/>
                <a:cs typeface="+mn-cs"/>
              </a:rPr>
              <a:t>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For outcomes that contribute to multiple levels above, make a small note in the Narrative column.  </a:t>
            </a:r>
            <a:r>
              <a:rPr lang="en-US" i="1" dirty="0" smtClean="0"/>
              <a:t>For example, 1.1.2. Gender-equitable access to entrepreneurial &amp; technical training increased (also contributes to 1.1.1.1).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Enter an assumption in the </a:t>
            </a:r>
            <a:r>
              <a:rPr lang="en-US" sz="1200" kern="1200" dirty="0" err="1" smtClean="0">
                <a:solidFill>
                  <a:schemeClr val="tx1"/>
                </a:solidFill>
                <a:effectLst/>
                <a:latin typeface="+mn-lt"/>
                <a:ea typeface="+mn-ea"/>
                <a:cs typeface="+mn-cs"/>
              </a:rPr>
              <a:t>logframe</a:t>
            </a:r>
            <a:r>
              <a:rPr lang="en-US" sz="1200" kern="1200" dirty="0" smtClean="0">
                <a:solidFill>
                  <a:schemeClr val="tx1"/>
                </a:solidFill>
                <a:effectLst/>
                <a:latin typeface="+mn-lt"/>
                <a:ea typeface="+mn-ea"/>
                <a:cs typeface="+mn-cs"/>
              </a:rPr>
              <a:t> row of the outcome for which it is a precondition. </a:t>
            </a:r>
          </a:p>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12</a:t>
            </a:fld>
            <a:endParaRPr lang="en-US"/>
          </a:p>
        </p:txBody>
      </p:sp>
    </p:spTree>
    <p:extLst>
      <p:ext uri="{BB962C8B-B14F-4D97-AF65-F5344CB8AC3E}">
        <p14:creationId xmlns:p14="http://schemas.microsoft.com/office/powerpoint/2010/main" val="2339545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Enter an assumption on the same </a:t>
            </a:r>
            <a:r>
              <a:rPr lang="en-US" b="1" dirty="0" err="1" smtClean="0"/>
              <a:t>logframe</a:t>
            </a:r>
            <a:r>
              <a:rPr lang="en-US" b="1" dirty="0" smtClean="0"/>
              <a:t> row as the outcome for which it is a precondition.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Outcomes produced by external actors are also entered in the assumptions column of the </a:t>
            </a:r>
            <a:r>
              <a:rPr lang="en-US" sz="1200" kern="1200" dirty="0" err="1" smtClean="0">
                <a:solidFill>
                  <a:schemeClr val="tx1"/>
                </a:solidFill>
                <a:effectLst/>
                <a:latin typeface="+mn-lt"/>
                <a:ea typeface="+mn-ea"/>
                <a:cs typeface="+mn-cs"/>
              </a:rPr>
              <a:t>logframe</a:t>
            </a:r>
            <a:r>
              <a:rPr lang="en-US" sz="1200" kern="1200" dirty="0" smtClean="0">
                <a:solidFill>
                  <a:schemeClr val="tx1"/>
                </a:solidFill>
                <a:effectLst/>
                <a:latin typeface="+mn-lt"/>
                <a:ea typeface="+mn-ea"/>
                <a:cs typeface="+mn-cs"/>
              </a:rPr>
              <a:t>, because we assume (based on credible data sources) that the other actor will be successful in achieving their efforts. Your project may do its best to influence the other actors’ achievement, but ultimately, it is out of project control. In the assumptions column, phrase external actor outcomes as they relate to achievement (e.g., Feed the Future efforts will increase market access as projected).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After entering the entire Purpose 1 pathway in the </a:t>
            </a:r>
            <a:r>
              <a:rPr lang="en-US" sz="1200" kern="1200" dirty="0" err="1" smtClean="0">
                <a:solidFill>
                  <a:schemeClr val="tx1"/>
                </a:solidFill>
                <a:effectLst/>
                <a:latin typeface="+mn-lt"/>
                <a:ea typeface="+mn-ea"/>
                <a:cs typeface="+mn-cs"/>
              </a:rPr>
              <a:t>logframe</a:t>
            </a:r>
            <a:r>
              <a:rPr lang="en-US" sz="1200" kern="1200" dirty="0" smtClean="0">
                <a:solidFill>
                  <a:schemeClr val="tx1"/>
                </a:solidFill>
                <a:effectLst/>
                <a:latin typeface="+mn-lt"/>
                <a:ea typeface="+mn-ea"/>
                <a:cs typeface="+mn-cs"/>
              </a:rPr>
              <a:t>, repeat the process for all other Purposes. If your TOC includes an entire domain of change addressed by an external actor, do not enter the domain in the </a:t>
            </a:r>
            <a:r>
              <a:rPr lang="en-US" sz="1200" kern="1200" dirty="0" err="1" smtClean="0">
                <a:solidFill>
                  <a:schemeClr val="tx1"/>
                </a:solidFill>
                <a:effectLst/>
                <a:latin typeface="+mn-lt"/>
                <a:ea typeface="+mn-ea"/>
                <a:cs typeface="+mn-cs"/>
              </a:rPr>
              <a:t>logframe</a:t>
            </a:r>
            <a:r>
              <a:rPr lang="en-US" sz="1200" kern="1200" dirty="0" smtClean="0">
                <a:solidFill>
                  <a:schemeClr val="tx1"/>
                </a:solidFill>
                <a:effectLst/>
                <a:latin typeface="+mn-lt"/>
                <a:ea typeface="+mn-ea"/>
                <a:cs typeface="+mn-cs"/>
              </a:rPr>
              <a:t>. Instead, enter it as an assumption related to the overarching goal. </a:t>
            </a:r>
          </a:p>
        </p:txBody>
      </p:sp>
      <p:sp>
        <p:nvSpPr>
          <p:cNvPr id="4" name="Slide Number Placeholder 3"/>
          <p:cNvSpPr>
            <a:spLocks noGrp="1"/>
          </p:cNvSpPr>
          <p:nvPr>
            <p:ph type="sldNum" sz="quarter" idx="10"/>
          </p:nvPr>
        </p:nvSpPr>
        <p:spPr/>
        <p:txBody>
          <a:bodyPr/>
          <a:lstStyle/>
          <a:p>
            <a:fld id="{D9751AE6-46AA-1044-BD0E-F9BB33320C49}" type="slidenum">
              <a:rPr lang="en-US" smtClean="0"/>
              <a:t>13</a:t>
            </a:fld>
            <a:endParaRPr lang="en-US"/>
          </a:p>
        </p:txBody>
      </p:sp>
    </p:spTree>
    <p:extLst>
      <p:ext uri="{BB962C8B-B14F-4D97-AF65-F5344CB8AC3E}">
        <p14:creationId xmlns:p14="http://schemas.microsoft.com/office/powerpoint/2010/main" val="949219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Sample </a:t>
            </a:r>
            <a:r>
              <a:rPr lang="en-US" sz="1200" kern="1200" dirty="0" err="1" smtClean="0">
                <a:solidFill>
                  <a:schemeClr val="tx1"/>
                </a:solidFill>
                <a:effectLst/>
                <a:latin typeface="+mn-lt"/>
                <a:ea typeface="+mn-ea"/>
                <a:cs typeface="+mn-cs"/>
              </a:rPr>
              <a:t>logframe</a:t>
            </a:r>
            <a:r>
              <a:rPr lang="en-US" sz="1200" kern="1200" dirty="0" smtClean="0">
                <a:solidFill>
                  <a:schemeClr val="tx1"/>
                </a:solidFill>
                <a:effectLst/>
                <a:latin typeface="+mn-lt"/>
                <a:ea typeface="+mn-ea"/>
                <a:cs typeface="+mn-cs"/>
              </a:rPr>
              <a:t> highlighting</a:t>
            </a:r>
            <a:r>
              <a:rPr lang="en-US" sz="1200" kern="1200" baseline="0" dirty="0" smtClean="0">
                <a:solidFill>
                  <a:schemeClr val="tx1"/>
                </a:solidFill>
                <a:effectLst/>
                <a:latin typeface="+mn-lt"/>
                <a:ea typeface="+mn-ea"/>
                <a:cs typeface="+mn-cs"/>
              </a:rPr>
              <a:t> the two types of information that is entered in the assumptions column. </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After entering the entire Purpose 1 pathway in the </a:t>
            </a:r>
            <a:r>
              <a:rPr lang="en-US" sz="1200" kern="1200" dirty="0" err="1" smtClean="0">
                <a:solidFill>
                  <a:schemeClr val="tx1"/>
                </a:solidFill>
                <a:effectLst/>
                <a:latin typeface="+mn-lt"/>
                <a:ea typeface="+mn-ea"/>
                <a:cs typeface="+mn-cs"/>
              </a:rPr>
              <a:t>logframe</a:t>
            </a:r>
            <a:r>
              <a:rPr lang="en-US" sz="1200" kern="1200" dirty="0" smtClean="0">
                <a:solidFill>
                  <a:schemeClr val="tx1"/>
                </a:solidFill>
                <a:effectLst/>
                <a:latin typeface="+mn-lt"/>
                <a:ea typeface="+mn-ea"/>
                <a:cs typeface="+mn-cs"/>
              </a:rPr>
              <a:t>, repeat the process for all other Purposes. If your TOC includes an entire domain of change addressed by an external actor, do not enter the domain in the </a:t>
            </a:r>
            <a:r>
              <a:rPr lang="en-US" sz="1200" kern="1200" dirty="0" err="1" smtClean="0">
                <a:solidFill>
                  <a:schemeClr val="tx1"/>
                </a:solidFill>
                <a:effectLst/>
                <a:latin typeface="+mn-lt"/>
                <a:ea typeface="+mn-ea"/>
                <a:cs typeface="+mn-cs"/>
              </a:rPr>
              <a:t>logframe</a:t>
            </a:r>
            <a:r>
              <a:rPr lang="en-US" sz="1200" kern="1200" dirty="0" smtClean="0">
                <a:solidFill>
                  <a:schemeClr val="tx1"/>
                </a:solidFill>
                <a:effectLst/>
                <a:latin typeface="+mn-lt"/>
                <a:ea typeface="+mn-ea"/>
                <a:cs typeface="+mn-cs"/>
              </a:rPr>
              <a:t>. Instead, enter it as an assumption related to the overarching goal. </a:t>
            </a:r>
          </a:p>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14</a:t>
            </a:fld>
            <a:endParaRPr lang="en-US"/>
          </a:p>
        </p:txBody>
      </p:sp>
    </p:spTree>
    <p:extLst>
      <p:ext uri="{BB962C8B-B14F-4D97-AF65-F5344CB8AC3E}">
        <p14:creationId xmlns:p14="http://schemas.microsoft.com/office/powerpoint/2010/main" val="3739094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TOC indicators</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are signposts of change</a:t>
            </a:r>
            <a:r>
              <a:rPr lang="en-US" sz="1200" b="1"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They can be quantitative or qualitative variables, measures,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or other measures that verify whether an intended change actually occurred. </a:t>
            </a:r>
          </a:p>
          <a:p>
            <a:r>
              <a:rPr lang="en-US" sz="1200" b="0" kern="1200" dirty="0" smtClean="0">
                <a:solidFill>
                  <a:schemeClr val="tx1"/>
                </a:solidFill>
                <a:effectLst/>
                <a:latin typeface="+mn-lt"/>
                <a:ea typeface="+mn-ea"/>
                <a:cs typeface="+mn-cs"/>
              </a:rPr>
              <a:t>Indicators</a:t>
            </a:r>
            <a:r>
              <a:rPr lang="en-US" sz="1200" b="0" kern="1200" baseline="0" dirty="0" smtClean="0">
                <a:solidFill>
                  <a:schemeClr val="tx1"/>
                </a:solidFill>
                <a:effectLst/>
                <a:latin typeface="+mn-lt"/>
                <a:ea typeface="+mn-ea"/>
                <a:cs typeface="+mn-cs"/>
              </a:rPr>
              <a:t> provide a simple and reliable means to</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tell us how success will be recognized at each step in the TOC pathways.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16</a:t>
            </a:fld>
            <a:endParaRPr lang="en-US"/>
          </a:p>
        </p:txBody>
      </p:sp>
    </p:spTree>
    <p:extLst>
      <p:ext uri="{BB962C8B-B14F-4D97-AF65-F5344CB8AC3E}">
        <p14:creationId xmlns:p14="http://schemas.microsoft.com/office/powerpoint/2010/main" val="98731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Impact indicator: </a:t>
            </a:r>
            <a:r>
              <a:rPr lang="en-US" dirty="0" smtClean="0"/>
              <a:t>Measures the highest level of change your project is responsible for bringing about </a:t>
            </a:r>
          </a:p>
          <a:p>
            <a:pPr lvl="1">
              <a:buFont typeface="Wingdings" panose="05000000000000000000" pitchFamily="2" charset="2"/>
              <a:buChar char="Ø"/>
            </a:pPr>
            <a:r>
              <a:rPr lang="en-US" dirty="0" smtClean="0"/>
              <a:t> Goal and Purposes/ Domains of Change are realized.</a:t>
            </a:r>
          </a:p>
          <a:p>
            <a:pPr lvl="1"/>
            <a:endParaRPr lang="en-US" dirty="0" smtClean="0"/>
          </a:p>
          <a:p>
            <a:r>
              <a:rPr lang="en-US" b="1" dirty="0" smtClean="0"/>
              <a:t>Outcome indicator: </a:t>
            </a:r>
            <a:r>
              <a:rPr lang="en-US" dirty="0" smtClean="0"/>
              <a:t>Measures  the change in systems, behaviors, practices, attitudes, etc.</a:t>
            </a:r>
          </a:p>
          <a:p>
            <a:endParaRPr lang="en-US" dirty="0" smtClean="0"/>
          </a:p>
          <a:p>
            <a:pPr lvl="0"/>
            <a:r>
              <a:rPr lang="en-US" b="1" dirty="0" smtClean="0"/>
              <a:t>Output indicator: </a:t>
            </a:r>
            <a:r>
              <a:rPr lang="en-US" dirty="0" smtClean="0"/>
              <a:t>Measures implementation--the goods and services produced by the program activities. </a:t>
            </a:r>
            <a:endParaRPr lang="en-US" b="1" dirty="0" smtClean="0"/>
          </a:p>
          <a:p>
            <a:endParaRPr lang="en-US" sz="500" dirty="0"/>
          </a:p>
        </p:txBody>
      </p:sp>
      <p:sp>
        <p:nvSpPr>
          <p:cNvPr id="4" name="Slide Number Placeholder 3"/>
          <p:cNvSpPr>
            <a:spLocks noGrp="1"/>
          </p:cNvSpPr>
          <p:nvPr>
            <p:ph type="sldNum" sz="quarter" idx="10"/>
          </p:nvPr>
        </p:nvSpPr>
        <p:spPr/>
        <p:txBody>
          <a:bodyPr/>
          <a:lstStyle/>
          <a:p>
            <a:fld id="{D9751AE6-46AA-1044-BD0E-F9BB33320C49}" type="slidenum">
              <a:rPr lang="en-US" smtClean="0"/>
              <a:t>17</a:t>
            </a:fld>
            <a:endParaRPr lang="en-US"/>
          </a:p>
        </p:txBody>
      </p:sp>
    </p:spTree>
    <p:extLst>
      <p:ext uri="{BB962C8B-B14F-4D97-AF65-F5344CB8AC3E}">
        <p14:creationId xmlns:p14="http://schemas.microsoft.com/office/powerpoint/2010/main" val="4035754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18</a:t>
            </a:fld>
            <a:endParaRPr lang="en-US"/>
          </a:p>
        </p:txBody>
      </p:sp>
    </p:spTree>
    <p:extLst>
      <p:ext uri="{BB962C8B-B14F-4D97-AF65-F5344CB8AC3E}">
        <p14:creationId xmlns:p14="http://schemas.microsoft.com/office/powerpoint/2010/main" val="2712767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Printing</a:t>
            </a:r>
            <a:r>
              <a:rPr lang="en-US" baseline="0" dirty="0" smtClean="0"/>
              <a:t> a wall-sized version of the TOC is recommended for this exercise. </a:t>
            </a:r>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19</a:t>
            </a:fld>
            <a:endParaRPr lang="en-US"/>
          </a:p>
        </p:txBody>
      </p:sp>
    </p:spTree>
    <p:extLst>
      <p:ext uri="{BB962C8B-B14F-4D97-AF65-F5344CB8AC3E}">
        <p14:creationId xmlns:p14="http://schemas.microsoft.com/office/powerpoint/2010/main" val="3586792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a:t>
            </a:r>
            <a:r>
              <a:rPr lang="en-US" b="1" dirty="0" smtClean="0"/>
              <a:t>Outcomes that do not have any OUTCOME indicator</a:t>
            </a:r>
            <a:r>
              <a:rPr lang="en-US" dirty="0" smtClean="0"/>
              <a:t> (output indicators are not sufficient to document change for outcomes); </a:t>
            </a:r>
          </a:p>
          <a:p>
            <a:r>
              <a:rPr lang="en-US" sz="1200" kern="1200" dirty="0" smtClean="0">
                <a:solidFill>
                  <a:schemeClr val="tx1"/>
                </a:solidFill>
                <a:effectLst/>
                <a:latin typeface="+mn-lt"/>
                <a:ea typeface="+mn-ea"/>
                <a:cs typeface="+mn-cs"/>
              </a:rPr>
              <a:t>B) </a:t>
            </a:r>
            <a:r>
              <a:rPr lang="en-US" sz="1200" b="1" kern="1200" dirty="0" smtClean="0">
                <a:solidFill>
                  <a:schemeClr val="tx1"/>
                </a:solidFill>
                <a:effectLst/>
                <a:latin typeface="+mn-lt"/>
                <a:ea typeface="+mn-ea"/>
                <a:cs typeface="+mn-cs"/>
              </a:rPr>
              <a:t>Outcomes for which change is only captured by baseline and </a:t>
            </a:r>
            <a:r>
              <a:rPr lang="en-US" sz="1200" b="1" kern="1200" dirty="0" err="1" smtClean="0">
                <a:solidFill>
                  <a:schemeClr val="tx1"/>
                </a:solidFill>
                <a:effectLst/>
                <a:latin typeface="+mn-lt"/>
                <a:ea typeface="+mn-ea"/>
                <a:cs typeface="+mn-cs"/>
              </a:rPr>
              <a:t>endline</a:t>
            </a:r>
            <a:r>
              <a:rPr lang="en-US" sz="1200" b="1" kern="1200" dirty="0" smtClean="0">
                <a:solidFill>
                  <a:schemeClr val="tx1"/>
                </a:solidFill>
                <a:effectLst/>
                <a:latin typeface="+mn-lt"/>
                <a:ea typeface="+mn-ea"/>
                <a:cs typeface="+mn-cs"/>
              </a:rPr>
              <a:t> surveys </a:t>
            </a:r>
            <a:r>
              <a:rPr lang="en-US" sz="1200" kern="1200" dirty="0" smtClean="0">
                <a:solidFill>
                  <a:schemeClr val="tx1"/>
                </a:solidFill>
                <a:effectLst/>
                <a:latin typeface="+mn-lt"/>
                <a:ea typeface="+mn-ea"/>
                <a:cs typeface="+mn-cs"/>
              </a:rPr>
              <a:t>executed by a third party. Many of required baseline/ </a:t>
            </a:r>
            <a:r>
              <a:rPr lang="en-US" sz="1200" kern="1200" dirty="0" err="1" smtClean="0">
                <a:solidFill>
                  <a:schemeClr val="tx1"/>
                </a:solidFill>
                <a:effectLst/>
                <a:latin typeface="+mn-lt"/>
                <a:ea typeface="+mn-ea"/>
                <a:cs typeface="+mn-cs"/>
              </a:rPr>
              <a:t>endline</a:t>
            </a:r>
            <a:r>
              <a:rPr lang="en-US" sz="1200" kern="1200" dirty="0" smtClean="0">
                <a:solidFill>
                  <a:schemeClr val="tx1"/>
                </a:solidFill>
                <a:effectLst/>
                <a:latin typeface="+mn-lt"/>
                <a:ea typeface="+mn-ea"/>
                <a:cs typeface="+mn-cs"/>
              </a:rPr>
              <a:t> indicators measure changes that you will want to track before the final year. For example, any indicators related to adoption of practices, changes in decision-making, etc. </a:t>
            </a:r>
          </a:p>
          <a:p>
            <a:r>
              <a:rPr lang="en-US" dirty="0" smtClean="0"/>
              <a:t>C) </a:t>
            </a:r>
            <a:r>
              <a:rPr lang="en-US" b="1" dirty="0" smtClean="0"/>
              <a:t>Outcomes that do not have sufficient indicators to measure change:</a:t>
            </a:r>
            <a:r>
              <a:rPr lang="en-US" dirty="0" smtClean="0"/>
              <a:t>  For example, the FFP annual monitoring indicator </a:t>
            </a:r>
            <a:r>
              <a:rPr lang="en-US" i="1" dirty="0" smtClean="0"/>
              <a:t>“ Percent of households with soap and water at a handwashing station commonly used by family members“</a:t>
            </a:r>
            <a:r>
              <a:rPr lang="en-US" dirty="0" smtClean="0"/>
              <a:t>  is an appropriate measure for the outcome “ </a:t>
            </a:r>
            <a:r>
              <a:rPr lang="en-US" i="1" dirty="0" smtClean="0"/>
              <a:t>Improved </a:t>
            </a:r>
            <a:r>
              <a:rPr lang="en-US" i="1" dirty="0" err="1" smtClean="0"/>
              <a:t>WaSH</a:t>
            </a:r>
            <a:r>
              <a:rPr lang="en-US" i="1" dirty="0" smtClean="0"/>
              <a:t> strategies are effectively employed by households“</a:t>
            </a:r>
            <a:r>
              <a:rPr lang="en-US" dirty="0" smtClean="0"/>
              <a:t>, but alone it is not sufficient to measure outcome achievement. </a:t>
            </a:r>
          </a:p>
        </p:txBody>
      </p:sp>
      <p:sp>
        <p:nvSpPr>
          <p:cNvPr id="4" name="Slide Number Placeholder 3"/>
          <p:cNvSpPr>
            <a:spLocks noGrp="1"/>
          </p:cNvSpPr>
          <p:nvPr>
            <p:ph type="sldNum" sz="quarter" idx="10"/>
          </p:nvPr>
        </p:nvSpPr>
        <p:spPr/>
        <p:txBody>
          <a:bodyPr/>
          <a:lstStyle/>
          <a:p>
            <a:fld id="{D9751AE6-46AA-1044-BD0E-F9BB33320C49}" type="slidenum">
              <a:rPr lang="en-US" smtClean="0"/>
              <a:t>20</a:t>
            </a:fld>
            <a:endParaRPr lang="en-US"/>
          </a:p>
        </p:txBody>
      </p:sp>
    </p:spTree>
    <p:extLst>
      <p:ext uri="{BB962C8B-B14F-4D97-AF65-F5344CB8AC3E}">
        <p14:creationId xmlns:p14="http://schemas.microsoft.com/office/powerpoint/2010/main" val="254230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9751AE6-46AA-1044-BD0E-F9BB33320C49}" type="slidenum">
              <a:rPr lang="en-US" smtClean="0"/>
              <a:t>21</a:t>
            </a:fld>
            <a:endParaRPr lang="en-US"/>
          </a:p>
        </p:txBody>
      </p:sp>
    </p:spTree>
    <p:extLst>
      <p:ext uri="{BB962C8B-B14F-4D97-AF65-F5344CB8AC3E}">
        <p14:creationId xmlns:p14="http://schemas.microsoft.com/office/powerpoint/2010/main" val="2378768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order to recognize success at each step in the TOC pathways, devise some type of indicator to fill these gaps, so that you are able to understand if change is occurring as predicted, and while there is still time to redirect implementation, if necessary. Indicators do not necessarily need to be quantitative factors obtained through annual surveys. As mentioned, indicators may be qualitative factors, or other criteria that provide objective, factual evidence.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9751AE6-46AA-1044-BD0E-F9BB33320C49}" type="slidenum">
              <a:rPr lang="en-US" smtClean="0"/>
              <a:t>22</a:t>
            </a:fld>
            <a:endParaRPr lang="en-US"/>
          </a:p>
        </p:txBody>
      </p:sp>
    </p:spTree>
    <p:extLst>
      <p:ext uri="{BB962C8B-B14F-4D97-AF65-F5344CB8AC3E}">
        <p14:creationId xmlns:p14="http://schemas.microsoft.com/office/powerpoint/2010/main" val="181028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Modify to align to your organizational timeline. </a:t>
            </a:r>
          </a:p>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3</a:t>
            </a:fld>
            <a:endParaRPr lang="en-US"/>
          </a:p>
        </p:txBody>
      </p:sp>
    </p:spTree>
    <p:extLst>
      <p:ext uri="{BB962C8B-B14F-4D97-AF65-F5344CB8AC3E}">
        <p14:creationId xmlns:p14="http://schemas.microsoft.com/office/powerpoint/2010/main" val="37174720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Balance needed information versus useful information:</a:t>
            </a:r>
            <a:r>
              <a:rPr lang="en-US" sz="1200" kern="1200" dirty="0" smtClean="0">
                <a:solidFill>
                  <a:schemeClr val="tx1"/>
                </a:solidFill>
                <a:effectLst/>
                <a:latin typeface="+mn-lt"/>
                <a:ea typeface="+mn-ea"/>
                <a:cs typeface="+mn-cs"/>
              </a:rPr>
              <a:t> Make sure selected indicators actually measure something that you can reliably use to demonstrate progress toward outcomes. While certain information may be useful for program planning, it may not be the type of information needed to determine outcome achievement.</a:t>
            </a:r>
          </a:p>
          <a:p>
            <a:pPr lvl="0"/>
            <a:r>
              <a:rPr lang="en-US" sz="1200" b="1" kern="1200" dirty="0" smtClean="0">
                <a:solidFill>
                  <a:schemeClr val="tx1"/>
                </a:solidFill>
                <a:effectLst/>
                <a:latin typeface="+mn-lt"/>
                <a:ea typeface="+mn-ea"/>
                <a:cs typeface="+mn-cs"/>
              </a:rPr>
              <a:t>Data that have the most potential for adaptive </a:t>
            </a:r>
            <a:r>
              <a:rPr lang="en-US" sz="1200" b="1" kern="1200" dirty="0" err="1" smtClean="0">
                <a:solidFill>
                  <a:schemeClr val="tx1"/>
                </a:solidFill>
                <a:effectLst/>
                <a:latin typeface="+mn-lt"/>
                <a:ea typeface="+mn-ea"/>
                <a:cs typeface="+mn-cs"/>
              </a:rPr>
              <a:t>managment</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identify indicators that will enable a continual review of changes in TOC dynamics, such that programs can reevaluate and/or affirm implementation activities.</a:t>
            </a:r>
          </a:p>
          <a:p>
            <a:pPr lvl="0"/>
            <a:r>
              <a:rPr lang="en-US" sz="1200" b="1" kern="1200" dirty="0" smtClean="0">
                <a:solidFill>
                  <a:schemeClr val="tx1"/>
                </a:solidFill>
                <a:effectLst/>
                <a:latin typeface="+mn-lt"/>
                <a:ea typeface="+mn-ea"/>
                <a:cs typeface="+mn-cs"/>
              </a:rPr>
              <a:t>Balance the need to know versus the ability to find out: </a:t>
            </a:r>
            <a:r>
              <a:rPr lang="en-US" sz="1200" kern="1200" dirty="0" smtClean="0">
                <a:solidFill>
                  <a:schemeClr val="tx1"/>
                </a:solidFill>
                <a:effectLst/>
                <a:latin typeface="+mn-lt"/>
                <a:ea typeface="+mn-ea"/>
                <a:cs typeface="+mn-cs"/>
              </a:rPr>
              <a:t>In order to measure progress, you must actually be able to collect data on the chosen indicators. If data collection is too difficult, it may hinder efforts to determine program progress. </a:t>
            </a:r>
          </a:p>
          <a:p>
            <a:pPr lvl="0"/>
            <a:r>
              <a:rPr lang="en-US" sz="1200" b="1" kern="1200" dirty="0" smtClean="0">
                <a:solidFill>
                  <a:schemeClr val="tx1"/>
                </a:solidFill>
                <a:effectLst/>
                <a:latin typeface="+mn-lt"/>
                <a:ea typeface="+mn-ea"/>
                <a:cs typeface="+mn-cs"/>
              </a:rPr>
              <a:t>Context of the situation, problem, and underlying causes:</a:t>
            </a:r>
            <a:r>
              <a:rPr lang="en-US" sz="1200" kern="1200" dirty="0" smtClean="0">
                <a:solidFill>
                  <a:schemeClr val="tx1"/>
                </a:solidFill>
                <a:effectLst/>
                <a:latin typeface="+mn-lt"/>
                <a:ea typeface="+mn-ea"/>
                <a:cs typeface="+mn-cs"/>
              </a:rPr>
              <a:t> Indicators should be appropriate and relevant to the cultural, socioeconomic, and geographic context.</a:t>
            </a:r>
          </a:p>
          <a:p>
            <a:endParaRPr lang="en-US" dirty="0" smtClean="0"/>
          </a:p>
          <a:p>
            <a:endParaRPr lang="en-US" dirty="0" smtClean="0"/>
          </a:p>
          <a:p>
            <a:endParaRPr lang="en-US" dirty="0" smtClean="0"/>
          </a:p>
          <a:p>
            <a:r>
              <a:rPr lang="en-US" dirty="0" smtClean="0"/>
              <a:t>Source: Caldwell and </a:t>
            </a:r>
            <a:r>
              <a:rPr lang="en-US" dirty="0" err="1" smtClean="0"/>
              <a:t>Sprechmann</a:t>
            </a:r>
            <a:r>
              <a:rPr lang="en-US" dirty="0" smtClean="0"/>
              <a:t>. 1997. CARE International</a:t>
            </a:r>
            <a:r>
              <a:rPr lang="en-US" baseline="0" dirty="0" smtClean="0"/>
              <a:t> DM&amp;E Workshop Series. Volume 2: Facilitators Manual</a:t>
            </a:r>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23</a:t>
            </a:fld>
            <a:endParaRPr lang="en-US"/>
          </a:p>
        </p:txBody>
      </p:sp>
    </p:spTree>
    <p:extLst>
      <p:ext uri="{BB962C8B-B14F-4D97-AF65-F5344CB8AC3E}">
        <p14:creationId xmlns:p14="http://schemas.microsoft.com/office/powerpoint/2010/main" val="29037115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24</a:t>
            </a:fld>
            <a:endParaRPr lang="en-US"/>
          </a:p>
        </p:txBody>
      </p:sp>
    </p:spTree>
    <p:extLst>
      <p:ext uri="{BB962C8B-B14F-4D97-AF65-F5344CB8AC3E}">
        <p14:creationId xmlns:p14="http://schemas.microsoft.com/office/powerpoint/2010/main" val="2887987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Enter dates in top row.</a:t>
            </a:r>
            <a:r>
              <a:rPr lang="en-US" baseline="0" dirty="0" smtClean="0"/>
              <a:t> </a:t>
            </a:r>
          </a:p>
          <a:p>
            <a:r>
              <a:rPr lang="en-US" baseline="0" dirty="0" smtClean="0"/>
              <a:t>Fill in appropriate staff </a:t>
            </a:r>
            <a:endParaRPr lang="en-US" dirty="0" smtClean="0"/>
          </a:p>
          <a:p>
            <a:endParaRPr lang="en-US" sz="1200" kern="1200" dirty="0">
              <a:solidFill>
                <a:schemeClr val="dk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9751AE6-46AA-1044-BD0E-F9BB33320C49}" type="slidenum">
              <a:rPr lang="en-US" smtClean="0"/>
              <a:t>4</a:t>
            </a:fld>
            <a:endParaRPr lang="en-US"/>
          </a:p>
        </p:txBody>
      </p:sp>
    </p:spTree>
    <p:extLst>
      <p:ext uri="{BB962C8B-B14F-4D97-AF65-F5344CB8AC3E}">
        <p14:creationId xmlns:p14="http://schemas.microsoft.com/office/powerpoint/2010/main" val="1324144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a:t>
            </a:r>
            <a:r>
              <a:rPr lang="en-US" sz="1200" kern="1200" dirty="0" err="1" smtClean="0">
                <a:solidFill>
                  <a:schemeClr val="tx1"/>
                </a:solidFill>
                <a:effectLst/>
                <a:latin typeface="+mn-lt"/>
                <a:ea typeface="+mn-ea"/>
                <a:cs typeface="+mn-cs"/>
              </a:rPr>
              <a:t>logframe</a:t>
            </a:r>
            <a:r>
              <a:rPr lang="en-US" sz="1200" kern="1200" dirty="0" smtClean="0">
                <a:solidFill>
                  <a:schemeClr val="tx1"/>
                </a:solidFill>
                <a:effectLst/>
                <a:latin typeface="+mn-lt"/>
                <a:ea typeface="+mn-ea"/>
                <a:cs typeface="+mn-cs"/>
              </a:rPr>
              <a:t> is different from, but complementary to, a TOC diagram. A </a:t>
            </a:r>
            <a:r>
              <a:rPr lang="en-US" sz="1200" kern="1200" dirty="0" err="1" smtClean="0">
                <a:solidFill>
                  <a:schemeClr val="tx1"/>
                </a:solidFill>
                <a:effectLst/>
                <a:latin typeface="+mn-lt"/>
                <a:ea typeface="+mn-ea"/>
                <a:cs typeface="+mn-cs"/>
              </a:rPr>
              <a:t>logframe</a:t>
            </a:r>
            <a:r>
              <a:rPr lang="en-US" sz="1200" kern="1200" dirty="0" smtClean="0">
                <a:solidFill>
                  <a:schemeClr val="tx1"/>
                </a:solidFill>
                <a:effectLst/>
                <a:latin typeface="+mn-lt"/>
                <a:ea typeface="+mn-ea"/>
                <a:cs typeface="+mn-cs"/>
              </a:rPr>
              <a:t> summarizes in table form, the specific objectives (Purposes, sub-purposes, and outcomes) related to project activities, as well as assumptions and indicators with targets that are connected to those objectives.</a:t>
            </a:r>
          </a:p>
        </p:txBody>
      </p:sp>
      <p:sp>
        <p:nvSpPr>
          <p:cNvPr id="4" name="Slide Number Placeholder 3"/>
          <p:cNvSpPr>
            <a:spLocks noGrp="1"/>
          </p:cNvSpPr>
          <p:nvPr>
            <p:ph type="sldNum" sz="quarter" idx="10"/>
          </p:nvPr>
        </p:nvSpPr>
        <p:spPr/>
        <p:txBody>
          <a:bodyPr/>
          <a:lstStyle/>
          <a:p>
            <a:fld id="{D9751AE6-46AA-1044-BD0E-F9BB33320C49}" type="slidenum">
              <a:rPr lang="en-US" smtClean="0"/>
              <a:t>6</a:t>
            </a:fld>
            <a:endParaRPr lang="en-US"/>
          </a:p>
        </p:txBody>
      </p:sp>
    </p:spTree>
    <p:extLst>
      <p:ext uri="{BB962C8B-B14F-4D97-AF65-F5344CB8AC3E}">
        <p14:creationId xmlns:p14="http://schemas.microsoft.com/office/powerpoint/2010/main" val="1432710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9751AE6-46AA-1044-BD0E-F9BB33320C49}" type="slidenum">
              <a:rPr lang="en-US" smtClean="0"/>
              <a:t>7</a:t>
            </a:fld>
            <a:endParaRPr lang="en-US"/>
          </a:p>
        </p:txBody>
      </p:sp>
    </p:spTree>
    <p:extLst>
      <p:ext uri="{BB962C8B-B14F-4D97-AF65-F5344CB8AC3E}">
        <p14:creationId xmlns:p14="http://schemas.microsoft.com/office/powerpoint/2010/main" val="1280271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first step is simply to save an electronic copy of the TOC diagram, specifically for the purpose of numbering outcomes using a </a:t>
            </a:r>
            <a:r>
              <a:rPr lang="en-US" sz="1200" kern="1200" dirty="0" err="1" smtClean="0">
                <a:solidFill>
                  <a:schemeClr val="tx1"/>
                </a:solidFill>
                <a:effectLst/>
                <a:latin typeface="+mn-lt"/>
                <a:ea typeface="+mn-ea"/>
                <a:cs typeface="+mn-cs"/>
              </a:rPr>
              <a:t>logframe</a:t>
            </a:r>
            <a:r>
              <a:rPr lang="en-US" sz="1200" kern="1200" dirty="0" smtClean="0">
                <a:solidFill>
                  <a:schemeClr val="tx1"/>
                </a:solidFill>
                <a:effectLst/>
                <a:latin typeface="+mn-lt"/>
                <a:ea typeface="+mn-ea"/>
                <a:cs typeface="+mn-cs"/>
              </a:rPr>
              <a:t> format (1.1, 1.2, 1.3, etc.). Start with one Purpose and number only the outcomes that </a:t>
            </a:r>
            <a:r>
              <a:rPr lang="en-US" sz="1200" i="1" u="sng" kern="1200" dirty="0" smtClean="0">
                <a:solidFill>
                  <a:schemeClr val="tx1"/>
                </a:solidFill>
                <a:effectLst/>
                <a:latin typeface="+mn-lt"/>
                <a:ea typeface="+mn-ea"/>
                <a:cs typeface="+mn-cs"/>
              </a:rPr>
              <a:t>directly </a:t>
            </a:r>
            <a:r>
              <a:rPr lang="en-US" sz="1200" kern="1200" dirty="0" smtClean="0">
                <a:solidFill>
                  <a:schemeClr val="tx1"/>
                </a:solidFill>
                <a:effectLst/>
                <a:latin typeface="+mn-lt"/>
                <a:ea typeface="+mn-ea"/>
                <a:cs typeface="+mn-cs"/>
              </a:rPr>
              <a:t>feed into that Purpose (those directly linked by an arrow). These outcomes will become sub-purposes. Then move to the next level below and number only the outcomes that directly feed into one sub-purpose. Repeat the process for each sub-purpose. Because a TOC is not a linear model, do not be surprised if the various levels do not line up horizontally the way they might in a results framework. What is most important is the hierarchical order of preconditions, not the physical space (high or low in the diagram) where a component is located.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For now, do not number the cross-purpose linkages. We’ll do that once all Purpose numbering is complete.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9751AE6-46AA-1044-BD0E-F9BB33320C49}" type="slidenum">
              <a:rPr lang="en-US" smtClean="0"/>
              <a:t>8</a:t>
            </a:fld>
            <a:endParaRPr lang="en-US"/>
          </a:p>
        </p:txBody>
      </p:sp>
    </p:spTree>
    <p:extLst>
      <p:ext uri="{BB962C8B-B14F-4D97-AF65-F5344CB8AC3E}">
        <p14:creationId xmlns:p14="http://schemas.microsoft.com/office/powerpoint/2010/main" val="892404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Do not number outcomes produced by external actors. As mentioned</a:t>
            </a:r>
            <a:r>
              <a:rPr lang="en-US" sz="1200" kern="1200" baseline="0" dirty="0" smtClean="0">
                <a:solidFill>
                  <a:schemeClr val="tx1"/>
                </a:solidFill>
                <a:effectLst/>
                <a:latin typeface="+mn-lt"/>
                <a:ea typeface="+mn-ea"/>
                <a:cs typeface="+mn-cs"/>
              </a:rPr>
              <a:t> earlier, these transfer to the assumptions column.  We’ll explain this in detail shortly.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9751AE6-46AA-1044-BD0E-F9BB33320C49}" type="slidenum">
              <a:rPr lang="en-US" smtClean="0"/>
              <a:t>9</a:t>
            </a:fld>
            <a:endParaRPr lang="en-US"/>
          </a:p>
        </p:txBody>
      </p:sp>
    </p:spTree>
    <p:extLst>
      <p:ext uri="{BB962C8B-B14F-4D97-AF65-F5344CB8AC3E}">
        <p14:creationId xmlns:p14="http://schemas.microsoft.com/office/powerpoint/2010/main" val="2124613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Often one outcome</a:t>
            </a:r>
            <a:r>
              <a:rPr lang="en-US" sz="1200" kern="1200" baseline="0" dirty="0" smtClean="0">
                <a:solidFill>
                  <a:schemeClr val="tx1"/>
                </a:solidFill>
                <a:effectLst/>
                <a:latin typeface="+mn-lt"/>
                <a:ea typeface="+mn-ea"/>
                <a:cs typeface="+mn-cs"/>
              </a:rPr>
              <a:t> is a precondition for several outcomes above.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Try to reach consensus among your team about which outcome stream a ‘multiple pathway contributor’ primarily contributes to and number it accordingly. If all things are equal, simply pick one path or the other. You will have the opportunity to note the contributions to multiple pathway in the </a:t>
            </a:r>
            <a:r>
              <a:rPr lang="en-US" sz="1200" kern="1200" dirty="0" err="1" smtClean="0">
                <a:solidFill>
                  <a:schemeClr val="tx1"/>
                </a:solidFill>
                <a:effectLst/>
                <a:latin typeface="+mn-lt"/>
                <a:ea typeface="+mn-ea"/>
                <a:cs typeface="+mn-cs"/>
              </a:rPr>
              <a:t>logframe</a:t>
            </a:r>
            <a:r>
              <a:rPr lang="en-US" sz="1200" kern="1200" dirty="0" smtClean="0">
                <a:solidFill>
                  <a:schemeClr val="tx1"/>
                </a:solidFill>
                <a:effectLst/>
                <a:latin typeface="+mn-lt"/>
                <a:ea typeface="+mn-ea"/>
                <a:cs typeface="+mn-cs"/>
              </a:rPr>
              <a:t> notes. </a:t>
            </a:r>
          </a:p>
          <a:p>
            <a:r>
              <a:rPr lang="en-US" sz="1200" kern="1200" baseline="0" dirty="0" smtClean="0">
                <a:solidFill>
                  <a:schemeClr val="tx1"/>
                </a:solidFill>
                <a:effectLst/>
                <a:latin typeface="+mn-lt"/>
                <a:ea typeface="+mn-ea"/>
                <a:cs typeface="+mn-cs"/>
              </a:rPr>
              <a:t>comes</a:t>
            </a:r>
            <a:r>
              <a:rPr lang="en-US" sz="1200" kern="1200" dirty="0" smtClean="0">
                <a:solidFill>
                  <a:schemeClr val="tx1"/>
                </a:solidFill>
                <a:effectLst/>
                <a:latin typeface="+mn-lt"/>
                <a:ea typeface="+mn-ea"/>
                <a:cs typeface="+mn-cs"/>
              </a:rPr>
              <a:t>. Numbering these ‘multiple contributors’ using a </a:t>
            </a:r>
            <a:r>
              <a:rPr lang="en-US" sz="1200" kern="1200" dirty="0" err="1" smtClean="0">
                <a:solidFill>
                  <a:schemeClr val="tx1"/>
                </a:solidFill>
                <a:effectLst/>
                <a:latin typeface="+mn-lt"/>
                <a:ea typeface="+mn-ea"/>
                <a:cs typeface="+mn-cs"/>
              </a:rPr>
              <a:t>logframe</a:t>
            </a:r>
            <a:r>
              <a:rPr lang="en-US" sz="1200" kern="1200" dirty="0" smtClean="0">
                <a:solidFill>
                  <a:schemeClr val="tx1"/>
                </a:solidFill>
                <a:effectLst/>
                <a:latin typeface="+mn-lt"/>
                <a:ea typeface="+mn-ea"/>
                <a:cs typeface="+mn-cs"/>
              </a:rPr>
              <a:t> format can be confusing. </a:t>
            </a:r>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10</a:t>
            </a:fld>
            <a:endParaRPr lang="en-US"/>
          </a:p>
        </p:txBody>
      </p:sp>
    </p:spTree>
    <p:extLst>
      <p:ext uri="{BB962C8B-B14F-4D97-AF65-F5344CB8AC3E}">
        <p14:creationId xmlns:p14="http://schemas.microsoft.com/office/powerpoint/2010/main" val="3730884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Once all the levels of the TOC are numbered, methodically go through and re-number all the cross-purpose linkages. Earlier we gave them a generic Purpose number (e.g. P2), now we want to direct users to the specific outcome in P2 (e.g. 2.1.1).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two person team is very helpful for this effort. </a:t>
            </a:r>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11</a:t>
            </a:fld>
            <a:endParaRPr lang="en-US"/>
          </a:p>
        </p:txBody>
      </p:sp>
    </p:spTree>
    <p:extLst>
      <p:ext uri="{BB962C8B-B14F-4D97-AF65-F5344CB8AC3E}">
        <p14:creationId xmlns:p14="http://schemas.microsoft.com/office/powerpoint/2010/main" val="35741679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jp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D14EFDF-EDCB-4547-B027-D8B642B18491}"/>
              </a:ext>
            </a:extLst>
          </p:cNvPr>
          <p:cNvSpPr>
            <a:spLocks noGrp="1"/>
          </p:cNvSpPr>
          <p:nvPr>
            <p:ph type="body" sz="quarter" idx="11"/>
          </p:nvPr>
        </p:nvSpPr>
        <p:spPr>
          <a:xfrm>
            <a:off x="1500188" y="1653961"/>
            <a:ext cx="6996112" cy="1243351"/>
          </a:xfrm>
        </p:spPr>
        <p:txBody>
          <a:bodyPr anchor="b"/>
          <a:lstStyle>
            <a:lvl1pPr marL="0" indent="0" algn="l">
              <a:buNone/>
              <a:defRPr b="1">
                <a:solidFill>
                  <a:schemeClr val="bg2"/>
                </a:solidFill>
              </a:defRPr>
            </a:lvl1pPr>
          </a:lstStyle>
          <a:p>
            <a:pPr lvl="0"/>
            <a:r>
              <a:rPr lang="en-US" smtClean="0"/>
              <a:t>Edit Master text styles</a:t>
            </a:r>
          </a:p>
        </p:txBody>
      </p:sp>
      <p:sp>
        <p:nvSpPr>
          <p:cNvPr id="8" name="Text Placeholder 7">
            <a:extLst>
              <a:ext uri="{FF2B5EF4-FFF2-40B4-BE49-F238E27FC236}">
                <a16:creationId xmlns:a16="http://schemas.microsoft.com/office/drawing/2014/main" id="{EB55070F-E82F-4642-968F-94AA131119E3}"/>
              </a:ext>
            </a:extLst>
          </p:cNvPr>
          <p:cNvSpPr>
            <a:spLocks noGrp="1"/>
          </p:cNvSpPr>
          <p:nvPr>
            <p:ph type="body" sz="quarter" idx="12"/>
          </p:nvPr>
        </p:nvSpPr>
        <p:spPr>
          <a:xfrm>
            <a:off x="1500188" y="2948344"/>
            <a:ext cx="6996112" cy="1562100"/>
          </a:xfrm>
        </p:spPr>
        <p:txBody>
          <a:bodyPr>
            <a:normAutofit/>
          </a:bodyPr>
          <a:lstStyle>
            <a:lvl1pPr marL="0" indent="0">
              <a:buNone/>
              <a:defRPr sz="2200">
                <a:solidFill>
                  <a:schemeClr val="bg2"/>
                </a:solidFill>
              </a:defRPr>
            </a:lvl1pPr>
          </a:lstStyle>
          <a:p>
            <a:pPr lvl="0"/>
            <a:r>
              <a:rPr lang="en-US" smtClean="0"/>
              <a:t>Edit Master text styles</a:t>
            </a:r>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with two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CD9F359-FAE8-3C44-992A-E68EDC179D2C}"/>
              </a:ext>
            </a:extLst>
          </p:cNvPr>
          <p:cNvSpPr>
            <a:spLocks noGrp="1"/>
          </p:cNvSpPr>
          <p:nvPr>
            <p:ph type="pic" sz="quarter" idx="13"/>
          </p:nvPr>
        </p:nvSpPr>
        <p:spPr>
          <a:xfrm>
            <a:off x="1187116" y="981075"/>
            <a:ext cx="3195638" cy="3195638"/>
          </a:xfrm>
          <a:prstGeom prst="ellipse">
            <a:avLst/>
          </a:prstGeom>
          <a:blipFill>
            <a:blip r:embed="rId3"/>
            <a:stretch>
              <a:fillRect l="-52153" t="-4797" r="-12093" b="-4797"/>
            </a:stretch>
          </a:blipFill>
        </p:spPr>
        <p:txBody>
          <a:bodyPr/>
          <a:lstStyle/>
          <a:p>
            <a:r>
              <a:rPr lang="en-US" smtClean="0"/>
              <a:t>Click icon to add picture</a:t>
            </a:r>
            <a:endParaRPr lang="en-US"/>
          </a:p>
        </p:txBody>
      </p:sp>
      <p:sp>
        <p:nvSpPr>
          <p:cNvPr id="8" name="Picture Placeholder 4">
            <a:extLst>
              <a:ext uri="{FF2B5EF4-FFF2-40B4-BE49-F238E27FC236}">
                <a16:creationId xmlns:a16="http://schemas.microsoft.com/office/drawing/2014/main" id="{9DF9E97F-2D4E-5B4E-96C9-AA012FFA01FA}"/>
              </a:ext>
            </a:extLst>
          </p:cNvPr>
          <p:cNvSpPr>
            <a:spLocks noGrp="1"/>
          </p:cNvSpPr>
          <p:nvPr>
            <p:ph type="pic" sz="quarter" idx="14"/>
          </p:nvPr>
        </p:nvSpPr>
        <p:spPr>
          <a:xfrm>
            <a:off x="4572000" y="981075"/>
            <a:ext cx="3195638" cy="3195638"/>
          </a:xfrm>
          <a:prstGeom prst="ellipse">
            <a:avLst/>
          </a:prstGeom>
          <a:blipFill>
            <a:blip r:embed="rId4"/>
            <a:stretch>
              <a:fillRect l="-52153" t="-4797" r="-12093" b="-4797"/>
            </a:stretch>
          </a:blipFill>
        </p:spPr>
        <p:txBody>
          <a:bodyPr/>
          <a:lstStyle/>
          <a:p>
            <a:r>
              <a:rPr lang="en-US" smtClean="0"/>
              <a:t>Click icon to add picture</a:t>
            </a:r>
            <a:endParaRPr lang="en-US"/>
          </a:p>
        </p:txBody>
      </p:sp>
    </p:spTree>
    <p:extLst>
      <p:ext uri="{BB962C8B-B14F-4D97-AF65-F5344CB8AC3E}">
        <p14:creationId xmlns:p14="http://schemas.microsoft.com/office/powerpoint/2010/main" val="220963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text two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84423" y="157854"/>
            <a:ext cx="6944627" cy="857250"/>
          </a:xfrm>
        </p:spPr>
        <p:txBody>
          <a:bodyPr>
            <a:normAutofit/>
          </a:bodyPr>
          <a:lstStyle>
            <a:lvl1pPr algn="l">
              <a:defRPr sz="3200">
                <a:solidFill>
                  <a:schemeClr val="bg1"/>
                </a:solidFill>
              </a:defRPr>
            </a:lvl1pPr>
          </a:lstStyle>
          <a:p>
            <a:r>
              <a:rPr lang="en-US" smtClean="0"/>
              <a:t>Click to edit Master title style</a:t>
            </a:r>
            <a:endParaRPr lang="en-US" dirty="0"/>
          </a:p>
        </p:txBody>
      </p:sp>
      <p:sp>
        <p:nvSpPr>
          <p:cNvPr id="4" name="Content Placeholder 3"/>
          <p:cNvSpPr>
            <a:spLocks noGrp="1"/>
          </p:cNvSpPr>
          <p:nvPr>
            <p:ph sz="half" idx="2"/>
          </p:nvPr>
        </p:nvSpPr>
        <p:spPr>
          <a:xfrm>
            <a:off x="1684423" y="1116532"/>
            <a:ext cx="3378466" cy="3493970"/>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p:txBody>
      </p:sp>
      <p:sp>
        <p:nvSpPr>
          <p:cNvPr id="15" name="Content Placeholder 3">
            <a:extLst>
              <a:ext uri="{FF2B5EF4-FFF2-40B4-BE49-F238E27FC236}">
                <a16:creationId xmlns:a16="http://schemas.microsoft.com/office/drawing/2014/main" id="{6BAFEEC1-879F-6341-9A27-9BE8CAC4E64A}"/>
              </a:ext>
            </a:extLst>
          </p:cNvPr>
          <p:cNvSpPr>
            <a:spLocks noGrp="1"/>
          </p:cNvSpPr>
          <p:nvPr>
            <p:ph sz="half" idx="14"/>
          </p:nvPr>
        </p:nvSpPr>
        <p:spPr>
          <a:xfrm>
            <a:off x="5255396" y="1116532"/>
            <a:ext cx="3378466" cy="3493970"/>
          </a:xfrm>
        </p:spPr>
        <p:txBody>
          <a:bodyPr/>
          <a:lstStyle>
            <a:lvl1pPr>
              <a:defRPr sz="2200"/>
            </a:lvl1pPr>
            <a:lvl2pPr>
              <a:defRPr sz="1900"/>
            </a:lvl2pPr>
            <a:lvl3pPr>
              <a:defRPr sz="1700"/>
            </a:lvl3pPr>
            <a:lvl4pPr>
              <a:defRPr sz="1500"/>
            </a:lvl4pPr>
            <a:lvl5pPr>
              <a:defRPr sz="15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86824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text and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84423" y="157854"/>
            <a:ext cx="6944627" cy="857250"/>
          </a:xfrm>
        </p:spPr>
        <p:txBody>
          <a:bodyPr>
            <a:normAutofit/>
          </a:bodyPr>
          <a:lstStyle>
            <a:lvl1pPr algn="l">
              <a:defRPr sz="3200">
                <a:solidFill>
                  <a:schemeClr val="bg1"/>
                </a:solidFill>
              </a:defRPr>
            </a:lvl1pPr>
          </a:lstStyle>
          <a:p>
            <a:r>
              <a:rPr lang="en-US" smtClean="0"/>
              <a:t>Click to edit Master title style</a:t>
            </a:r>
            <a:endParaRPr lang="en-US"/>
          </a:p>
        </p:txBody>
      </p:sp>
      <p:sp>
        <p:nvSpPr>
          <p:cNvPr id="4" name="Content Placeholder 3"/>
          <p:cNvSpPr>
            <a:spLocks noGrp="1"/>
          </p:cNvSpPr>
          <p:nvPr>
            <p:ph sz="half" idx="2"/>
          </p:nvPr>
        </p:nvSpPr>
        <p:spPr>
          <a:xfrm>
            <a:off x="1684423" y="1116532"/>
            <a:ext cx="3378466" cy="3493970"/>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p:txBody>
      </p:sp>
      <p:sp>
        <p:nvSpPr>
          <p:cNvPr id="9" name="Picture Placeholder 13">
            <a:extLst>
              <a:ext uri="{FF2B5EF4-FFF2-40B4-BE49-F238E27FC236}">
                <a16:creationId xmlns:a16="http://schemas.microsoft.com/office/drawing/2014/main" id="{4EE9D2A0-0B39-364B-84F3-12D5C1202F28}"/>
              </a:ext>
            </a:extLst>
          </p:cNvPr>
          <p:cNvSpPr>
            <a:spLocks noGrp="1"/>
          </p:cNvSpPr>
          <p:nvPr>
            <p:ph type="pic" sz="quarter" idx="13"/>
          </p:nvPr>
        </p:nvSpPr>
        <p:spPr>
          <a:xfrm>
            <a:off x="5310741" y="1191983"/>
            <a:ext cx="3852510" cy="3302151"/>
          </a:xfrm>
          <a:blipFill>
            <a:blip r:embed="rId3"/>
            <a:stretch>
              <a:fillRect l="-1144" t="-1135" r="-96084" b="-1135"/>
            </a:stretch>
          </a:blipFill>
        </p:spPr>
        <p:txBody>
          <a:bodyPr/>
          <a:lstStyle/>
          <a:p>
            <a:r>
              <a:rPr lang="en-US" smtClean="0"/>
              <a:t>Click icon to add picture</a:t>
            </a:r>
            <a:endParaRPr lang="en-US"/>
          </a:p>
        </p:txBody>
      </p:sp>
    </p:spTree>
    <p:extLst>
      <p:ext uri="{BB962C8B-B14F-4D97-AF65-F5344CB8AC3E}">
        <p14:creationId xmlns:p14="http://schemas.microsoft.com/office/powerpoint/2010/main" val="22935083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text single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84423" y="157854"/>
            <a:ext cx="6944627" cy="857250"/>
          </a:xfrm>
        </p:spPr>
        <p:txBody>
          <a:bodyPr>
            <a:normAutofit/>
          </a:bodyPr>
          <a:lstStyle>
            <a:lvl1pPr algn="l">
              <a:defRPr sz="3200">
                <a:solidFill>
                  <a:schemeClr val="bg1"/>
                </a:solidFill>
              </a:defRPr>
            </a:lvl1pPr>
          </a:lstStyle>
          <a:p>
            <a:r>
              <a:rPr lang="en-US" smtClean="0"/>
              <a:t>Click to edit Master title style</a:t>
            </a:r>
            <a:endParaRPr lang="en-US"/>
          </a:p>
        </p:txBody>
      </p:sp>
      <p:sp>
        <p:nvSpPr>
          <p:cNvPr id="4" name="Content Placeholder 3"/>
          <p:cNvSpPr>
            <a:spLocks noGrp="1"/>
          </p:cNvSpPr>
          <p:nvPr>
            <p:ph sz="half" idx="2"/>
          </p:nvPr>
        </p:nvSpPr>
        <p:spPr>
          <a:xfrm>
            <a:off x="1684422" y="1116532"/>
            <a:ext cx="6944627" cy="3493970"/>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p:txBody>
      </p:sp>
    </p:spTree>
    <p:extLst>
      <p:ext uri="{BB962C8B-B14F-4D97-AF65-F5344CB8AC3E}">
        <p14:creationId xmlns:p14="http://schemas.microsoft.com/office/powerpoint/2010/main" val="749183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text single column, logom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84423" y="157854"/>
            <a:ext cx="6944627" cy="857250"/>
          </a:xfrm>
        </p:spPr>
        <p:txBody>
          <a:bodyPr>
            <a:normAutofit/>
          </a:bodyPr>
          <a:lstStyle>
            <a:lvl1pPr algn="l">
              <a:defRPr sz="3200">
                <a:solidFill>
                  <a:schemeClr val="bg1"/>
                </a:solidFill>
              </a:defRPr>
            </a:lvl1pPr>
          </a:lstStyle>
          <a:p>
            <a:r>
              <a:rPr lang="en-US" smtClean="0"/>
              <a:t>Click to edit Master title style</a:t>
            </a:r>
            <a:endParaRPr lang="en-US"/>
          </a:p>
        </p:txBody>
      </p:sp>
      <p:sp>
        <p:nvSpPr>
          <p:cNvPr id="4" name="Content Placeholder 3"/>
          <p:cNvSpPr>
            <a:spLocks noGrp="1"/>
          </p:cNvSpPr>
          <p:nvPr>
            <p:ph sz="half" idx="2"/>
          </p:nvPr>
        </p:nvSpPr>
        <p:spPr>
          <a:xfrm>
            <a:off x="1684422" y="1116532"/>
            <a:ext cx="6944627" cy="3493970"/>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p:txBody>
      </p:sp>
    </p:spTree>
    <p:extLst>
      <p:ext uri="{BB962C8B-B14F-4D97-AF65-F5344CB8AC3E}">
        <p14:creationId xmlns:p14="http://schemas.microsoft.com/office/powerpoint/2010/main" val="680106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text two column, no dialog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5267" y="157854"/>
            <a:ext cx="7993783" cy="857250"/>
          </a:xfrm>
        </p:spPr>
        <p:txBody>
          <a:bodyPr>
            <a:normAutofit/>
          </a:bodyPr>
          <a:lstStyle>
            <a:lvl1pPr algn="l">
              <a:defRPr sz="3200">
                <a:solidFill>
                  <a:schemeClr val="bg1"/>
                </a:solidFill>
              </a:defRPr>
            </a:lvl1pPr>
          </a:lstStyle>
          <a:p>
            <a:r>
              <a:rPr lang="en-US" smtClean="0"/>
              <a:t>Click to edit Master title style</a:t>
            </a:r>
            <a:endParaRPr lang="en-US"/>
          </a:p>
        </p:txBody>
      </p:sp>
      <p:sp>
        <p:nvSpPr>
          <p:cNvPr id="4" name="Content Placeholder 3"/>
          <p:cNvSpPr>
            <a:spLocks noGrp="1"/>
          </p:cNvSpPr>
          <p:nvPr>
            <p:ph sz="half" idx="2"/>
          </p:nvPr>
        </p:nvSpPr>
        <p:spPr>
          <a:xfrm>
            <a:off x="635267" y="1116532"/>
            <a:ext cx="3893418" cy="3493970"/>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p:txBody>
      </p:sp>
      <p:sp>
        <p:nvSpPr>
          <p:cNvPr id="15" name="Content Placeholder 3">
            <a:extLst>
              <a:ext uri="{FF2B5EF4-FFF2-40B4-BE49-F238E27FC236}">
                <a16:creationId xmlns:a16="http://schemas.microsoft.com/office/drawing/2014/main" id="{6BAFEEC1-879F-6341-9A27-9BE8CAC4E64A}"/>
              </a:ext>
            </a:extLst>
          </p:cNvPr>
          <p:cNvSpPr>
            <a:spLocks noGrp="1"/>
          </p:cNvSpPr>
          <p:nvPr>
            <p:ph sz="half" idx="14"/>
          </p:nvPr>
        </p:nvSpPr>
        <p:spPr>
          <a:xfrm>
            <a:off x="4735630" y="1116532"/>
            <a:ext cx="3893419" cy="3493970"/>
          </a:xfrm>
        </p:spPr>
        <p:txBody>
          <a:bodyPr/>
          <a:lstStyle>
            <a:lvl1pPr>
              <a:defRPr sz="2200"/>
            </a:lvl1pPr>
            <a:lvl2pPr>
              <a:defRPr sz="1900"/>
            </a:lvl2pPr>
            <a:lvl3pPr>
              <a:defRPr sz="1700"/>
            </a:lvl3pPr>
            <a:lvl4pPr>
              <a:defRPr sz="1500"/>
            </a:lvl4pPr>
            <a:lvl5pPr>
              <a:defRPr sz="15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98015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text single column,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AD0EC322-2DC9-9147-BFBA-89B140D50074}"/>
              </a:ext>
            </a:extLst>
          </p:cNvPr>
          <p:cNvSpPr>
            <a:spLocks noGrp="1"/>
          </p:cNvSpPr>
          <p:nvPr>
            <p:ph sz="half" idx="2"/>
          </p:nvPr>
        </p:nvSpPr>
        <p:spPr>
          <a:xfrm>
            <a:off x="635266" y="673768"/>
            <a:ext cx="7998595" cy="3936734"/>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p:txBody>
      </p:sp>
    </p:spTree>
    <p:extLst>
      <p:ext uri="{BB962C8B-B14F-4D97-AF65-F5344CB8AC3E}">
        <p14:creationId xmlns:p14="http://schemas.microsoft.com/office/powerpoint/2010/main" val="4219987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with header">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38BD8D-3556-EA4D-9618-75E6B1BF39B7}"/>
              </a:ext>
            </a:extLst>
          </p:cNvPr>
          <p:cNvSpPr/>
          <p:nvPr userDrawn="1"/>
        </p:nvSpPr>
        <p:spPr>
          <a:xfrm>
            <a:off x="-10274" y="-105598"/>
            <a:ext cx="9154274" cy="1035743"/>
          </a:xfrm>
          <a:prstGeom prst="rect">
            <a:avLst/>
          </a:prstGeom>
          <a:solidFill>
            <a:srgbClr val="0288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452BC2A7-AA21-994C-B2D9-207EF1A18603}"/>
              </a:ext>
            </a:extLst>
          </p:cNvPr>
          <p:cNvSpPr>
            <a:spLocks noGrp="1"/>
          </p:cNvSpPr>
          <p:nvPr>
            <p:ph type="title"/>
          </p:nvPr>
        </p:nvSpPr>
        <p:spPr>
          <a:xfrm>
            <a:off x="462013" y="157854"/>
            <a:ext cx="8224787" cy="857250"/>
          </a:xfrm>
        </p:spPr>
        <p:txBody>
          <a:bodyPr>
            <a:normAutofit/>
          </a:bodyPr>
          <a:lstStyle>
            <a:lvl1pPr algn="ctr">
              <a:defRPr sz="3200">
                <a:solidFill>
                  <a:schemeClr val="bg1"/>
                </a:solidFill>
              </a:defRPr>
            </a:lvl1pPr>
          </a:lstStyle>
          <a:p>
            <a:r>
              <a:rPr lang="en-US" smtClean="0"/>
              <a:t>Click to edit Master title style</a:t>
            </a:r>
            <a:endParaRPr lang="en-US"/>
          </a:p>
        </p:txBody>
      </p:sp>
      <p:sp>
        <p:nvSpPr>
          <p:cNvPr id="14" name="Picture Placeholder 13">
            <a:extLst>
              <a:ext uri="{FF2B5EF4-FFF2-40B4-BE49-F238E27FC236}">
                <a16:creationId xmlns:a16="http://schemas.microsoft.com/office/drawing/2014/main" id="{B05F66E1-5649-744F-A69C-98F6A6482163}"/>
              </a:ext>
            </a:extLst>
          </p:cNvPr>
          <p:cNvSpPr>
            <a:spLocks noGrp="1"/>
          </p:cNvSpPr>
          <p:nvPr>
            <p:ph type="pic" sz="quarter" idx="10"/>
          </p:nvPr>
        </p:nvSpPr>
        <p:spPr>
          <a:xfrm>
            <a:off x="0" y="943276"/>
            <a:ext cx="9144000" cy="4206240"/>
          </a:xfrm>
          <a:blipFill>
            <a:blip r:embed="rId2"/>
            <a:stretch>
              <a:fillRect l="-34378" t="-14135" r="-16378" b="-31527"/>
            </a:stretch>
          </a:blipFill>
        </p:spPr>
        <p:txBody>
          <a:bodyPr/>
          <a:lstStyle/>
          <a:p>
            <a:r>
              <a:rPr lang="en-US" smtClean="0"/>
              <a:t>Click icon to add picture</a:t>
            </a:r>
            <a:endParaRPr lang="en-US"/>
          </a:p>
        </p:txBody>
      </p:sp>
    </p:spTree>
    <p:extLst>
      <p:ext uri="{BB962C8B-B14F-4D97-AF65-F5344CB8AC3E}">
        <p14:creationId xmlns:p14="http://schemas.microsoft.com/office/powerpoint/2010/main" val="1084712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663FB1-7CB3-4344-9A6A-AF25F393FB18}"/>
              </a:ext>
            </a:extLst>
          </p:cNvPr>
          <p:cNvSpPr/>
          <p:nvPr userDrawn="1"/>
        </p:nvSpPr>
        <p:spPr>
          <a:xfrm>
            <a:off x="-10274" y="0"/>
            <a:ext cx="9154274" cy="285730"/>
          </a:xfrm>
          <a:prstGeom prst="rect">
            <a:avLst/>
          </a:prstGeom>
          <a:solidFill>
            <a:srgbClr val="0288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13">
            <a:extLst>
              <a:ext uri="{FF2B5EF4-FFF2-40B4-BE49-F238E27FC236}">
                <a16:creationId xmlns:a16="http://schemas.microsoft.com/office/drawing/2014/main" id="{B9A3FC6B-52AB-0341-8CB6-AD60C726D8EC}"/>
              </a:ext>
            </a:extLst>
          </p:cNvPr>
          <p:cNvSpPr>
            <a:spLocks noGrp="1"/>
          </p:cNvSpPr>
          <p:nvPr>
            <p:ph type="pic" sz="quarter" idx="10"/>
          </p:nvPr>
        </p:nvSpPr>
        <p:spPr>
          <a:xfrm>
            <a:off x="0" y="340495"/>
            <a:ext cx="9144000" cy="4846320"/>
          </a:xfrm>
          <a:blipFill>
            <a:blip r:embed="rId3"/>
            <a:stretch>
              <a:fillRect l="-34378" t="-12269" r="-16378" b="-14155"/>
            </a:stretch>
          </a:blipFill>
        </p:spPr>
        <p:txBody>
          <a:bodyPr/>
          <a:lstStyle/>
          <a:p>
            <a:r>
              <a:rPr lang="en-US" smtClean="0"/>
              <a:t>Click icon to add picture</a:t>
            </a:r>
            <a:endParaRPr lang="en-US" dirty="0"/>
          </a:p>
        </p:txBody>
      </p:sp>
      <p:sp>
        <p:nvSpPr>
          <p:cNvPr id="11" name="Text Placeholder 10">
            <a:extLst>
              <a:ext uri="{FF2B5EF4-FFF2-40B4-BE49-F238E27FC236}">
                <a16:creationId xmlns:a16="http://schemas.microsoft.com/office/drawing/2014/main" id="{DDFFD408-C109-2E49-AD4D-C9B4C907EAA2}"/>
              </a:ext>
            </a:extLst>
          </p:cNvPr>
          <p:cNvSpPr>
            <a:spLocks noGrp="1"/>
          </p:cNvSpPr>
          <p:nvPr>
            <p:ph type="body" sz="quarter" idx="11"/>
          </p:nvPr>
        </p:nvSpPr>
        <p:spPr>
          <a:xfrm>
            <a:off x="1" y="4555873"/>
            <a:ext cx="9144000" cy="630942"/>
          </a:xfrm>
          <a:solidFill>
            <a:srgbClr val="028896">
              <a:alpha val="45000"/>
            </a:srgbClr>
          </a:solidFill>
          <a:ln>
            <a:noFill/>
          </a:ln>
        </p:spPr>
        <p:txBody>
          <a:bodyPr lIns="914400" tIns="91440" rIns="914400" bIns="274320" anchor="b">
            <a:spAutoFit/>
          </a:bodyPr>
          <a:lstStyle>
            <a:lvl1pPr marL="0" indent="0" algn="ctr">
              <a:buNone/>
              <a:defRPr sz="1700">
                <a:solidFill>
                  <a:schemeClr val="bg1"/>
                </a:solidFill>
              </a:defRPr>
            </a:lvl1pPr>
          </a:lstStyle>
          <a:p>
            <a:pPr lvl="0"/>
            <a:r>
              <a:rPr lang="en-US" smtClean="0"/>
              <a:t>Edit Master text styles</a:t>
            </a:r>
          </a:p>
        </p:txBody>
      </p:sp>
    </p:spTree>
    <p:extLst>
      <p:ext uri="{BB962C8B-B14F-4D97-AF65-F5344CB8AC3E}">
        <p14:creationId xmlns:p14="http://schemas.microsoft.com/office/powerpoint/2010/main" val="12492246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9754260-3ACC-014E-A1F9-342322381DA9}"/>
              </a:ext>
            </a:extLst>
          </p:cNvPr>
          <p:cNvSpPr txBox="1">
            <a:spLocks/>
          </p:cNvSpPr>
          <p:nvPr userDrawn="1"/>
        </p:nvSpPr>
        <p:spPr>
          <a:xfrm>
            <a:off x="755583" y="4215015"/>
            <a:ext cx="7632834" cy="552248"/>
          </a:xfrm>
          <a:prstGeom prst="rect">
            <a:avLst/>
          </a:prstGeom>
        </p:spPr>
        <p:txBody>
          <a:bodyPr>
            <a:normAutofit/>
          </a:bodyPr>
          <a:lstStyle>
            <a:lvl1pPr marL="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b="0" i="0" dirty="0">
                <a:latin typeface="Ubuntu" panose="020B0504030602030204" pitchFamily="34" charset="0"/>
              </a:rPr>
              <a:t>This presentation is made possible by the generous support of the American people through the United States Agency for International Development (USAID). The contents are the responsibility of the Implementer-led Design, Evidence, Analysis and Learning (IDEAL) Activity and do not necessarily reflect the views of USAID or the United States Government.</a:t>
            </a:r>
          </a:p>
        </p:txBody>
      </p:sp>
      <p:sp>
        <p:nvSpPr>
          <p:cNvPr id="5" name="Title 1">
            <a:extLst>
              <a:ext uri="{FF2B5EF4-FFF2-40B4-BE49-F238E27FC236}">
                <a16:creationId xmlns:a16="http://schemas.microsoft.com/office/drawing/2014/main" id="{F3DBC1B1-9125-DC45-BFDD-196B37D970E0}"/>
              </a:ext>
            </a:extLst>
          </p:cNvPr>
          <p:cNvSpPr>
            <a:spLocks noGrp="1"/>
          </p:cNvSpPr>
          <p:nvPr>
            <p:ph type="title"/>
          </p:nvPr>
        </p:nvSpPr>
        <p:spPr>
          <a:xfrm>
            <a:off x="1366787" y="2429941"/>
            <a:ext cx="6314173" cy="1680046"/>
          </a:xfrm>
        </p:spPr>
        <p:txBody>
          <a:bodyPr anchor="t">
            <a:normAutofit/>
          </a:bodyPr>
          <a:lstStyle>
            <a:lvl1pPr algn="ctr">
              <a:defRPr sz="2200" b="0" i="0" cap="none" baseline="0">
                <a:solidFill>
                  <a:schemeClr val="tx1"/>
                </a:solidFill>
                <a:latin typeface="Ubuntu" panose="020B0504030602030204" pitchFamily="34" charset="0"/>
              </a:defRPr>
            </a:lvl1p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id="{15CDD7FC-D8C1-064C-BC3C-00A126F67671}"/>
              </a:ext>
            </a:extLst>
          </p:cNvPr>
          <p:cNvSpPr>
            <a:spLocks noGrp="1"/>
          </p:cNvSpPr>
          <p:nvPr>
            <p:ph type="body" sz="quarter" idx="11"/>
          </p:nvPr>
        </p:nvSpPr>
        <p:spPr>
          <a:xfrm>
            <a:off x="1366838" y="1348919"/>
            <a:ext cx="6313487" cy="549624"/>
          </a:xfrm>
        </p:spPr>
        <p:txBody>
          <a:bodyPr/>
          <a:lstStyle>
            <a:lvl1pPr marL="0" indent="0" algn="ctr">
              <a:buNone/>
              <a:defRPr b="1" i="0">
                <a:solidFill>
                  <a:schemeClr val="bg2"/>
                </a:solidFill>
                <a:latin typeface="Lato" panose="020F0502020204030203" pitchFamily="34" charset="0"/>
                <a:ea typeface="Lato" panose="020F0502020204030203" pitchFamily="34" charset="0"/>
                <a:cs typeface="Lato" panose="020F0502020204030203" pitchFamily="34" charset="0"/>
              </a:defRPr>
            </a:lvl1pPr>
          </a:lstStyle>
          <a:p>
            <a:pPr lvl="0"/>
            <a:r>
              <a:rPr lang="en-US" smtClean="0"/>
              <a:t>Edit Master text styles</a:t>
            </a:r>
          </a:p>
        </p:txBody>
      </p:sp>
      <p:sp>
        <p:nvSpPr>
          <p:cNvPr id="12" name="Text Placeholder 11">
            <a:extLst>
              <a:ext uri="{FF2B5EF4-FFF2-40B4-BE49-F238E27FC236}">
                <a16:creationId xmlns:a16="http://schemas.microsoft.com/office/drawing/2014/main" id="{611DE50E-7565-EA4A-A7EF-75F398B707E6}"/>
              </a:ext>
            </a:extLst>
          </p:cNvPr>
          <p:cNvSpPr>
            <a:spLocks noGrp="1"/>
          </p:cNvSpPr>
          <p:nvPr>
            <p:ph type="body" sz="quarter" idx="12"/>
          </p:nvPr>
        </p:nvSpPr>
        <p:spPr>
          <a:xfrm>
            <a:off x="1366838" y="1849494"/>
            <a:ext cx="6313487" cy="411163"/>
          </a:xfrm>
        </p:spPr>
        <p:txBody>
          <a:bodyPr>
            <a:noAutofit/>
          </a:bodyPr>
          <a:lstStyle>
            <a:lvl1pPr marL="0" indent="0" algn="ctr">
              <a:buNone/>
              <a:defRPr sz="2400" b="1" i="0">
                <a:solidFill>
                  <a:schemeClr val="bg2"/>
                </a:solidFill>
                <a:latin typeface="Lato Semibold" panose="020F0502020204030203" pitchFamily="34" charset="0"/>
                <a:ea typeface="Lato Semibold" panose="020F0502020204030203" pitchFamily="34" charset="0"/>
                <a:cs typeface="Lato Semibold" panose="020F0502020204030203" pitchFamily="34" charset="0"/>
              </a:defRPr>
            </a:lvl1pPr>
          </a:lstStyle>
          <a:p>
            <a:pPr lvl="0"/>
            <a:r>
              <a:rPr lang="en-US" smtClean="0"/>
              <a:t>Edit Master text styles</a:t>
            </a:r>
          </a:p>
        </p:txBody>
      </p:sp>
    </p:spTree>
    <p:extLst>
      <p:ext uri="{BB962C8B-B14F-4D97-AF65-F5344CB8AC3E}">
        <p14:creationId xmlns:p14="http://schemas.microsoft.com/office/powerpoint/2010/main" val="1218220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FD3964-BF30-D248-966D-35DA5BDB71B4}"/>
              </a:ext>
            </a:extLst>
          </p:cNvPr>
          <p:cNvSpPr txBox="1"/>
          <p:nvPr userDrawn="1"/>
        </p:nvSpPr>
        <p:spPr>
          <a:xfrm>
            <a:off x="2993456" y="286529"/>
            <a:ext cx="5536129" cy="584775"/>
          </a:xfrm>
          <a:prstGeom prst="rect">
            <a:avLst/>
          </a:prstGeom>
          <a:noFill/>
        </p:spPr>
        <p:txBody>
          <a:bodyPr wrap="square" rtlCol="0">
            <a:spAutoFit/>
          </a:bodyPr>
          <a:lstStyle/>
          <a:p>
            <a:r>
              <a:rPr lang="en-US" sz="3200" b="1" i="0" dirty="0">
                <a:solidFill>
                  <a:schemeClr val="bg2"/>
                </a:solidFill>
                <a:latin typeface="Lato" panose="020F0502020204030203" pitchFamily="34" charset="0"/>
                <a:ea typeface="Lato" panose="020F0502020204030203" pitchFamily="34" charset="0"/>
                <a:cs typeface="Lato" panose="020F0502020204030203" pitchFamily="34" charset="0"/>
              </a:rPr>
              <a:t>Agenda</a:t>
            </a:r>
          </a:p>
        </p:txBody>
      </p:sp>
      <p:sp>
        <p:nvSpPr>
          <p:cNvPr id="7" name="Content Placeholder 3">
            <a:extLst>
              <a:ext uri="{FF2B5EF4-FFF2-40B4-BE49-F238E27FC236}">
                <a16:creationId xmlns:a16="http://schemas.microsoft.com/office/drawing/2014/main" id="{1B8B55E3-95B1-9749-A17A-758DB6908A04}"/>
              </a:ext>
            </a:extLst>
          </p:cNvPr>
          <p:cNvSpPr>
            <a:spLocks noGrp="1"/>
          </p:cNvSpPr>
          <p:nvPr>
            <p:ph sz="half" idx="2"/>
          </p:nvPr>
        </p:nvSpPr>
        <p:spPr>
          <a:xfrm>
            <a:off x="2993456" y="1087655"/>
            <a:ext cx="5536129" cy="3447836"/>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p:txBody>
      </p:sp>
      <p:cxnSp>
        <p:nvCxnSpPr>
          <p:cNvPr id="9" name="Straight Connector 8">
            <a:extLst>
              <a:ext uri="{FF2B5EF4-FFF2-40B4-BE49-F238E27FC236}">
                <a16:creationId xmlns:a16="http://schemas.microsoft.com/office/drawing/2014/main" id="{2BE0955C-2C26-DE49-A4C9-8B79F74B95CF}"/>
              </a:ext>
            </a:extLst>
          </p:cNvPr>
          <p:cNvCxnSpPr/>
          <p:nvPr userDrawn="1"/>
        </p:nvCxnSpPr>
        <p:spPr>
          <a:xfrm>
            <a:off x="3080084" y="857874"/>
            <a:ext cx="5439876" cy="0"/>
          </a:xfrm>
          <a:prstGeom prst="line">
            <a:avLst/>
          </a:prstGeom>
          <a:ln w="1905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21FB4AD2-4905-D940-B646-A3D6CCDC4570}"/>
              </a:ext>
            </a:extLst>
          </p:cNvPr>
          <p:cNvSpPr txBox="1"/>
          <p:nvPr userDrawn="1"/>
        </p:nvSpPr>
        <p:spPr>
          <a:xfrm>
            <a:off x="6270210" y="4796999"/>
            <a:ext cx="2753474" cy="223138"/>
          </a:xfrm>
          <a:prstGeom prst="rect">
            <a:avLst/>
          </a:prstGeom>
          <a:noFill/>
        </p:spPr>
        <p:txBody>
          <a:bodyPr wrap="square" rtlCol="0">
            <a:spAutoFit/>
          </a:bodyPr>
          <a:lstStyle/>
          <a:p>
            <a:pPr algn="r"/>
            <a:r>
              <a:rPr lang="en-US" sz="850" b="0" i="0" u="none" strike="noStrike" kern="1200" dirty="0">
                <a:solidFill>
                  <a:srgbClr val="74C2CC"/>
                </a:solidFill>
                <a:effectLst/>
                <a:latin typeface="Ubuntu" panose="020B0504030602030204" pitchFamily="34" charset="0"/>
                <a:ea typeface="+mn-ea"/>
                <a:cs typeface="+mn-cs"/>
              </a:rPr>
              <a:t>Photo Credit Shashank Shrestha/Save the Children</a:t>
            </a:r>
            <a:endParaRPr lang="en-US" sz="850" b="0" i="0" dirty="0">
              <a:solidFill>
                <a:srgbClr val="74C2CC"/>
              </a:solidFill>
              <a:latin typeface="Ubuntu" panose="020B0504030602030204" pitchFamily="34" charset="0"/>
            </a:endParaRPr>
          </a:p>
        </p:txBody>
      </p:sp>
    </p:spTree>
    <p:extLst>
      <p:ext uri="{BB962C8B-B14F-4D97-AF65-F5344CB8AC3E}">
        <p14:creationId xmlns:p14="http://schemas.microsoft.com/office/powerpoint/2010/main" val="3460080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1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8B55E3-95B1-9749-A17A-758DB6908A04}"/>
              </a:ext>
            </a:extLst>
          </p:cNvPr>
          <p:cNvSpPr>
            <a:spLocks noGrp="1"/>
          </p:cNvSpPr>
          <p:nvPr>
            <p:ph sz="half" idx="2"/>
          </p:nvPr>
        </p:nvSpPr>
        <p:spPr>
          <a:xfrm>
            <a:off x="2993456" y="1087655"/>
            <a:ext cx="5536129" cy="3447836"/>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p:txBody>
      </p:sp>
      <p:cxnSp>
        <p:nvCxnSpPr>
          <p:cNvPr id="9" name="Straight Connector 8">
            <a:extLst>
              <a:ext uri="{FF2B5EF4-FFF2-40B4-BE49-F238E27FC236}">
                <a16:creationId xmlns:a16="http://schemas.microsoft.com/office/drawing/2014/main" id="{2BE0955C-2C26-DE49-A4C9-8B79F74B95CF}"/>
              </a:ext>
            </a:extLst>
          </p:cNvPr>
          <p:cNvCxnSpPr/>
          <p:nvPr userDrawn="1"/>
        </p:nvCxnSpPr>
        <p:spPr>
          <a:xfrm>
            <a:off x="3080084" y="857874"/>
            <a:ext cx="5439876" cy="0"/>
          </a:xfrm>
          <a:prstGeom prst="line">
            <a:avLst/>
          </a:prstGeom>
          <a:ln w="1905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8" name="Text Placeholder 5">
            <a:extLst>
              <a:ext uri="{FF2B5EF4-FFF2-40B4-BE49-F238E27FC236}">
                <a16:creationId xmlns:a16="http://schemas.microsoft.com/office/drawing/2014/main" id="{A0AC946C-E343-154D-93DA-4B9E32872CEB}"/>
              </a:ext>
            </a:extLst>
          </p:cNvPr>
          <p:cNvSpPr>
            <a:spLocks noGrp="1"/>
          </p:cNvSpPr>
          <p:nvPr>
            <p:ph type="body" sz="quarter" idx="11" hasCustomPrompt="1"/>
          </p:nvPr>
        </p:nvSpPr>
        <p:spPr>
          <a:xfrm>
            <a:off x="2993456" y="285750"/>
            <a:ext cx="5449888" cy="430213"/>
          </a:xfrm>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en-US" sz="3200" b="1" i="0" smtClean="0">
                <a:solidFill>
                  <a:schemeClr val="bg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b="1" dirty="0">
                <a:solidFill>
                  <a:schemeClr val="bg2"/>
                </a:solidFill>
                <a:latin typeface="+mj-lt"/>
              </a:rPr>
              <a:t>Click to add title</a:t>
            </a:r>
          </a:p>
        </p:txBody>
      </p:sp>
      <p:sp>
        <p:nvSpPr>
          <p:cNvPr id="10" name="TextBox 9">
            <a:extLst>
              <a:ext uri="{FF2B5EF4-FFF2-40B4-BE49-F238E27FC236}">
                <a16:creationId xmlns:a16="http://schemas.microsoft.com/office/drawing/2014/main" id="{C8BDCA3F-20D0-E64F-B6AA-C48D8DCF71DD}"/>
              </a:ext>
            </a:extLst>
          </p:cNvPr>
          <p:cNvSpPr txBox="1"/>
          <p:nvPr userDrawn="1"/>
        </p:nvSpPr>
        <p:spPr>
          <a:xfrm>
            <a:off x="6270210" y="4796999"/>
            <a:ext cx="2753474" cy="223138"/>
          </a:xfrm>
          <a:prstGeom prst="rect">
            <a:avLst/>
          </a:prstGeom>
          <a:noFill/>
        </p:spPr>
        <p:txBody>
          <a:bodyPr wrap="square" rtlCol="0">
            <a:spAutoFit/>
          </a:bodyPr>
          <a:lstStyle/>
          <a:p>
            <a:pPr algn="r"/>
            <a:r>
              <a:rPr lang="en-US" sz="850" b="0" i="0" u="none" strike="noStrike" kern="1200" dirty="0">
                <a:solidFill>
                  <a:srgbClr val="74C2CC"/>
                </a:solidFill>
                <a:effectLst/>
                <a:latin typeface="Ubuntu" panose="020B0504030602030204" pitchFamily="34" charset="0"/>
                <a:ea typeface="+mn-ea"/>
                <a:cs typeface="+mn-cs"/>
              </a:rPr>
              <a:t>Photo Credit Shashank Shrestha/Save the Children</a:t>
            </a:r>
            <a:endParaRPr lang="en-US" sz="850" b="0" i="0" dirty="0">
              <a:solidFill>
                <a:srgbClr val="74C2CC"/>
              </a:solidFill>
              <a:latin typeface="Ubuntu" panose="020B0504030602030204" pitchFamily="34" charset="0"/>
            </a:endParaRPr>
          </a:p>
        </p:txBody>
      </p:sp>
    </p:spTree>
    <p:extLst>
      <p:ext uri="{BB962C8B-B14F-4D97-AF65-F5344CB8AC3E}">
        <p14:creationId xmlns:p14="http://schemas.microsoft.com/office/powerpoint/2010/main" val="2430527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FD3964-BF30-D248-966D-35DA5BDB71B4}"/>
              </a:ext>
            </a:extLst>
          </p:cNvPr>
          <p:cNvSpPr txBox="1"/>
          <p:nvPr userDrawn="1"/>
        </p:nvSpPr>
        <p:spPr>
          <a:xfrm>
            <a:off x="2993456" y="286529"/>
            <a:ext cx="5536129" cy="584775"/>
          </a:xfrm>
          <a:prstGeom prst="rect">
            <a:avLst/>
          </a:prstGeom>
          <a:noFill/>
        </p:spPr>
        <p:txBody>
          <a:bodyPr wrap="square" rtlCol="0">
            <a:spAutoFit/>
          </a:bodyPr>
          <a:lstStyle/>
          <a:p>
            <a:r>
              <a:rPr lang="en-US" sz="3200" b="1" i="0" dirty="0">
                <a:solidFill>
                  <a:schemeClr val="bg2"/>
                </a:solidFill>
                <a:latin typeface="Lato" panose="020F0502020204030203" pitchFamily="34" charset="0"/>
                <a:ea typeface="Lato" panose="020F0502020204030203" pitchFamily="34" charset="0"/>
                <a:cs typeface="Lato" panose="020F0502020204030203" pitchFamily="34" charset="0"/>
              </a:rPr>
              <a:t>Agenda</a:t>
            </a:r>
          </a:p>
        </p:txBody>
      </p:sp>
      <p:sp>
        <p:nvSpPr>
          <p:cNvPr id="7" name="Content Placeholder 3">
            <a:extLst>
              <a:ext uri="{FF2B5EF4-FFF2-40B4-BE49-F238E27FC236}">
                <a16:creationId xmlns:a16="http://schemas.microsoft.com/office/drawing/2014/main" id="{1B8B55E3-95B1-9749-A17A-758DB6908A04}"/>
              </a:ext>
            </a:extLst>
          </p:cNvPr>
          <p:cNvSpPr>
            <a:spLocks noGrp="1"/>
          </p:cNvSpPr>
          <p:nvPr>
            <p:ph sz="half" idx="2"/>
          </p:nvPr>
        </p:nvSpPr>
        <p:spPr>
          <a:xfrm>
            <a:off x="2993456" y="1087655"/>
            <a:ext cx="5536129" cy="3447836"/>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p:txBody>
      </p:sp>
      <p:cxnSp>
        <p:nvCxnSpPr>
          <p:cNvPr id="9" name="Straight Connector 8">
            <a:extLst>
              <a:ext uri="{FF2B5EF4-FFF2-40B4-BE49-F238E27FC236}">
                <a16:creationId xmlns:a16="http://schemas.microsoft.com/office/drawing/2014/main" id="{2BE0955C-2C26-DE49-A4C9-8B79F74B95CF}"/>
              </a:ext>
            </a:extLst>
          </p:cNvPr>
          <p:cNvCxnSpPr/>
          <p:nvPr userDrawn="1"/>
        </p:nvCxnSpPr>
        <p:spPr>
          <a:xfrm>
            <a:off x="3080084" y="857874"/>
            <a:ext cx="5439876" cy="0"/>
          </a:xfrm>
          <a:prstGeom prst="line">
            <a:avLst/>
          </a:prstGeom>
          <a:ln w="1905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D7A87359-22C5-C649-B1CC-02F5971D8387}"/>
              </a:ext>
            </a:extLst>
          </p:cNvPr>
          <p:cNvSpPr txBox="1"/>
          <p:nvPr userDrawn="1"/>
        </p:nvSpPr>
        <p:spPr>
          <a:xfrm>
            <a:off x="6270210" y="4796999"/>
            <a:ext cx="2753474" cy="223138"/>
          </a:xfrm>
          <a:prstGeom prst="rect">
            <a:avLst/>
          </a:prstGeom>
          <a:noFill/>
        </p:spPr>
        <p:txBody>
          <a:bodyPr wrap="square" rtlCol="0">
            <a:spAutoFit/>
          </a:bodyPr>
          <a:lstStyle/>
          <a:p>
            <a:pPr algn="r"/>
            <a:r>
              <a:rPr lang="en-US" sz="850" b="0" i="0" u="none" strike="noStrike" kern="1200" dirty="0">
                <a:solidFill>
                  <a:srgbClr val="74C2CC"/>
                </a:solidFill>
                <a:effectLst/>
                <a:latin typeface="Ubuntu" panose="020B0504030602030204" pitchFamily="34" charset="0"/>
                <a:ea typeface="+mn-ea"/>
                <a:cs typeface="+mn-cs"/>
              </a:rPr>
              <a:t>Photo Credit Kelley Lynch</a:t>
            </a:r>
            <a:endParaRPr lang="en-US" sz="850" b="0" i="0" dirty="0">
              <a:solidFill>
                <a:srgbClr val="74C2CC"/>
              </a:solidFill>
              <a:latin typeface="Ubuntu" panose="020B0504030602030204" pitchFamily="34" charset="0"/>
            </a:endParaRPr>
          </a:p>
        </p:txBody>
      </p:sp>
    </p:spTree>
    <p:extLst>
      <p:ext uri="{BB962C8B-B14F-4D97-AF65-F5344CB8AC3E}">
        <p14:creationId xmlns:p14="http://schemas.microsoft.com/office/powerpoint/2010/main" val="3846827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2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8B55E3-95B1-9749-A17A-758DB6908A04}"/>
              </a:ext>
            </a:extLst>
          </p:cNvPr>
          <p:cNvSpPr>
            <a:spLocks noGrp="1"/>
          </p:cNvSpPr>
          <p:nvPr>
            <p:ph sz="half" idx="2"/>
          </p:nvPr>
        </p:nvSpPr>
        <p:spPr>
          <a:xfrm>
            <a:off x="2993456" y="1087655"/>
            <a:ext cx="5536129" cy="3447836"/>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p:txBody>
      </p:sp>
      <p:cxnSp>
        <p:nvCxnSpPr>
          <p:cNvPr id="9" name="Straight Connector 8">
            <a:extLst>
              <a:ext uri="{FF2B5EF4-FFF2-40B4-BE49-F238E27FC236}">
                <a16:creationId xmlns:a16="http://schemas.microsoft.com/office/drawing/2014/main" id="{2BE0955C-2C26-DE49-A4C9-8B79F74B95CF}"/>
              </a:ext>
            </a:extLst>
          </p:cNvPr>
          <p:cNvCxnSpPr/>
          <p:nvPr userDrawn="1"/>
        </p:nvCxnSpPr>
        <p:spPr>
          <a:xfrm>
            <a:off x="3080084" y="857874"/>
            <a:ext cx="5439876" cy="0"/>
          </a:xfrm>
          <a:prstGeom prst="line">
            <a:avLst/>
          </a:prstGeom>
          <a:ln w="1905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A745ECED-765B-D04F-B589-F896BFF89B77}"/>
              </a:ext>
            </a:extLst>
          </p:cNvPr>
          <p:cNvSpPr txBox="1"/>
          <p:nvPr userDrawn="1"/>
        </p:nvSpPr>
        <p:spPr>
          <a:xfrm>
            <a:off x="6270210" y="4796999"/>
            <a:ext cx="2753474" cy="223138"/>
          </a:xfrm>
          <a:prstGeom prst="rect">
            <a:avLst/>
          </a:prstGeom>
          <a:noFill/>
        </p:spPr>
        <p:txBody>
          <a:bodyPr wrap="square" rtlCol="0">
            <a:spAutoFit/>
          </a:bodyPr>
          <a:lstStyle/>
          <a:p>
            <a:pPr algn="r"/>
            <a:r>
              <a:rPr lang="en-US" sz="850" b="0" i="0" u="none" strike="noStrike" kern="1200" dirty="0">
                <a:solidFill>
                  <a:srgbClr val="74C2CC"/>
                </a:solidFill>
                <a:effectLst/>
                <a:latin typeface="Ubuntu" panose="020B0504030602030204" pitchFamily="34" charset="0"/>
                <a:ea typeface="+mn-ea"/>
                <a:cs typeface="+mn-cs"/>
              </a:rPr>
              <a:t>Photo Credit Kelley Lynch</a:t>
            </a:r>
            <a:endParaRPr lang="en-US" sz="850" b="0" i="0" dirty="0">
              <a:solidFill>
                <a:srgbClr val="74C2CC"/>
              </a:solidFill>
              <a:latin typeface="Ubuntu" panose="020B0504030602030204" pitchFamily="34" charset="0"/>
            </a:endParaRPr>
          </a:p>
        </p:txBody>
      </p:sp>
      <p:sp>
        <p:nvSpPr>
          <p:cNvPr id="11" name="Text Placeholder 5">
            <a:extLst>
              <a:ext uri="{FF2B5EF4-FFF2-40B4-BE49-F238E27FC236}">
                <a16:creationId xmlns:a16="http://schemas.microsoft.com/office/drawing/2014/main" id="{FE2059E3-9241-034F-A6E2-590BF2D599F9}"/>
              </a:ext>
            </a:extLst>
          </p:cNvPr>
          <p:cNvSpPr>
            <a:spLocks noGrp="1"/>
          </p:cNvSpPr>
          <p:nvPr>
            <p:ph type="body" sz="quarter" idx="11" hasCustomPrompt="1"/>
          </p:nvPr>
        </p:nvSpPr>
        <p:spPr>
          <a:xfrm>
            <a:off x="2993456" y="285750"/>
            <a:ext cx="5449888" cy="430213"/>
          </a:xfrm>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en-US" sz="3200" b="1" i="0">
                <a:solidFill>
                  <a:schemeClr val="bg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b="1" dirty="0">
                <a:solidFill>
                  <a:schemeClr val="bg2"/>
                </a:solidFill>
                <a:latin typeface="+mj-lt"/>
              </a:rPr>
              <a:t>Click to add title</a:t>
            </a:r>
          </a:p>
        </p:txBody>
      </p:sp>
    </p:spTree>
    <p:extLst>
      <p:ext uri="{BB962C8B-B14F-4D97-AF65-F5344CB8AC3E}">
        <p14:creationId xmlns:p14="http://schemas.microsoft.com/office/powerpoint/2010/main" val="3276608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FD3964-BF30-D248-966D-35DA5BDB71B4}"/>
              </a:ext>
            </a:extLst>
          </p:cNvPr>
          <p:cNvSpPr txBox="1"/>
          <p:nvPr userDrawn="1"/>
        </p:nvSpPr>
        <p:spPr>
          <a:xfrm>
            <a:off x="2993456" y="286529"/>
            <a:ext cx="5536129" cy="584775"/>
          </a:xfrm>
          <a:prstGeom prst="rect">
            <a:avLst/>
          </a:prstGeom>
          <a:noFill/>
        </p:spPr>
        <p:txBody>
          <a:bodyPr wrap="square" rtlCol="0">
            <a:spAutoFit/>
          </a:bodyPr>
          <a:lstStyle/>
          <a:p>
            <a:r>
              <a:rPr lang="en-US" sz="3200" b="1" i="0" dirty="0">
                <a:solidFill>
                  <a:schemeClr val="bg2"/>
                </a:solidFill>
                <a:latin typeface="Lato" panose="020F0502020204030203" pitchFamily="34" charset="0"/>
                <a:ea typeface="Lato" panose="020F0502020204030203" pitchFamily="34" charset="0"/>
                <a:cs typeface="Lato" panose="020F0502020204030203" pitchFamily="34" charset="0"/>
              </a:rPr>
              <a:t>Agenda</a:t>
            </a:r>
          </a:p>
        </p:txBody>
      </p:sp>
      <p:sp>
        <p:nvSpPr>
          <p:cNvPr id="7" name="Content Placeholder 3">
            <a:extLst>
              <a:ext uri="{FF2B5EF4-FFF2-40B4-BE49-F238E27FC236}">
                <a16:creationId xmlns:a16="http://schemas.microsoft.com/office/drawing/2014/main" id="{1B8B55E3-95B1-9749-A17A-758DB6908A04}"/>
              </a:ext>
            </a:extLst>
          </p:cNvPr>
          <p:cNvSpPr>
            <a:spLocks noGrp="1"/>
          </p:cNvSpPr>
          <p:nvPr>
            <p:ph sz="half" idx="2"/>
          </p:nvPr>
        </p:nvSpPr>
        <p:spPr>
          <a:xfrm>
            <a:off x="2993456" y="1087655"/>
            <a:ext cx="5536129" cy="3447836"/>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p:txBody>
      </p:sp>
      <p:cxnSp>
        <p:nvCxnSpPr>
          <p:cNvPr id="9" name="Straight Connector 8">
            <a:extLst>
              <a:ext uri="{FF2B5EF4-FFF2-40B4-BE49-F238E27FC236}">
                <a16:creationId xmlns:a16="http://schemas.microsoft.com/office/drawing/2014/main" id="{2BE0955C-2C26-DE49-A4C9-8B79F74B95CF}"/>
              </a:ext>
            </a:extLst>
          </p:cNvPr>
          <p:cNvCxnSpPr/>
          <p:nvPr userDrawn="1"/>
        </p:nvCxnSpPr>
        <p:spPr>
          <a:xfrm>
            <a:off x="3080084" y="857874"/>
            <a:ext cx="5439876" cy="0"/>
          </a:xfrm>
          <a:prstGeom prst="line">
            <a:avLst/>
          </a:prstGeom>
          <a:ln w="1905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6F76228D-75A3-7E40-A4C7-678B12152C1F}"/>
              </a:ext>
            </a:extLst>
          </p:cNvPr>
          <p:cNvSpPr txBox="1"/>
          <p:nvPr userDrawn="1"/>
        </p:nvSpPr>
        <p:spPr>
          <a:xfrm>
            <a:off x="6270210" y="4796999"/>
            <a:ext cx="2753474" cy="223138"/>
          </a:xfrm>
          <a:prstGeom prst="rect">
            <a:avLst/>
          </a:prstGeom>
          <a:noFill/>
        </p:spPr>
        <p:txBody>
          <a:bodyPr wrap="square" rtlCol="0">
            <a:spAutoFit/>
          </a:bodyPr>
          <a:lstStyle/>
          <a:p>
            <a:pPr algn="r"/>
            <a:r>
              <a:rPr lang="en-US" sz="850" b="0" i="0" u="none" strike="noStrike" kern="1200" dirty="0">
                <a:solidFill>
                  <a:srgbClr val="74C2CC"/>
                </a:solidFill>
                <a:effectLst/>
                <a:latin typeface="Ubuntu" panose="020B0504030602030204" pitchFamily="34" charset="0"/>
                <a:ea typeface="+mn-ea"/>
                <a:cs typeface="+mn-cs"/>
              </a:rPr>
              <a:t>Photo Credit Jonathan </a:t>
            </a:r>
            <a:r>
              <a:rPr lang="en-US" sz="850" b="0" i="0" u="none" strike="noStrike" kern="1200" dirty="0" err="1">
                <a:solidFill>
                  <a:srgbClr val="74C2CC"/>
                </a:solidFill>
                <a:effectLst/>
                <a:latin typeface="Ubuntu" panose="020B0504030602030204" pitchFamily="34" charset="0"/>
                <a:ea typeface="+mn-ea"/>
                <a:cs typeface="+mn-cs"/>
              </a:rPr>
              <a:t>Hyams</a:t>
            </a:r>
            <a:r>
              <a:rPr lang="en-US" sz="850" b="0" i="0" u="none" strike="noStrike" kern="1200" dirty="0">
                <a:solidFill>
                  <a:srgbClr val="74C2CC"/>
                </a:solidFill>
                <a:effectLst/>
                <a:latin typeface="Ubuntu" panose="020B0504030602030204" pitchFamily="34" charset="0"/>
                <a:ea typeface="+mn-ea"/>
                <a:cs typeface="+mn-cs"/>
              </a:rPr>
              <a:t>/Save the Children</a:t>
            </a:r>
            <a:endParaRPr lang="en-US" sz="850" b="0" i="0" dirty="0">
              <a:solidFill>
                <a:srgbClr val="74C2CC"/>
              </a:solidFill>
              <a:latin typeface="Ubuntu" panose="020B0504030602030204" pitchFamily="34" charset="0"/>
            </a:endParaRPr>
          </a:p>
        </p:txBody>
      </p:sp>
    </p:spTree>
    <p:extLst>
      <p:ext uri="{BB962C8B-B14F-4D97-AF65-F5344CB8AC3E}">
        <p14:creationId xmlns:p14="http://schemas.microsoft.com/office/powerpoint/2010/main" val="1339586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3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8B55E3-95B1-9749-A17A-758DB6908A04}"/>
              </a:ext>
            </a:extLst>
          </p:cNvPr>
          <p:cNvSpPr>
            <a:spLocks noGrp="1"/>
          </p:cNvSpPr>
          <p:nvPr>
            <p:ph sz="half" idx="2"/>
          </p:nvPr>
        </p:nvSpPr>
        <p:spPr>
          <a:xfrm>
            <a:off x="2993456" y="1087655"/>
            <a:ext cx="5536129" cy="3447836"/>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p:txBody>
      </p:sp>
      <p:cxnSp>
        <p:nvCxnSpPr>
          <p:cNvPr id="9" name="Straight Connector 8">
            <a:extLst>
              <a:ext uri="{FF2B5EF4-FFF2-40B4-BE49-F238E27FC236}">
                <a16:creationId xmlns:a16="http://schemas.microsoft.com/office/drawing/2014/main" id="{2BE0955C-2C26-DE49-A4C9-8B79F74B95CF}"/>
              </a:ext>
            </a:extLst>
          </p:cNvPr>
          <p:cNvCxnSpPr/>
          <p:nvPr userDrawn="1"/>
        </p:nvCxnSpPr>
        <p:spPr>
          <a:xfrm>
            <a:off x="3080084" y="857874"/>
            <a:ext cx="5439876" cy="0"/>
          </a:xfrm>
          <a:prstGeom prst="line">
            <a:avLst/>
          </a:prstGeom>
          <a:ln w="1905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6F76228D-75A3-7E40-A4C7-678B12152C1F}"/>
              </a:ext>
            </a:extLst>
          </p:cNvPr>
          <p:cNvSpPr txBox="1"/>
          <p:nvPr userDrawn="1"/>
        </p:nvSpPr>
        <p:spPr>
          <a:xfrm>
            <a:off x="6270210" y="4796999"/>
            <a:ext cx="2753474" cy="223138"/>
          </a:xfrm>
          <a:prstGeom prst="rect">
            <a:avLst/>
          </a:prstGeom>
          <a:noFill/>
        </p:spPr>
        <p:txBody>
          <a:bodyPr wrap="square" rtlCol="0">
            <a:spAutoFit/>
          </a:bodyPr>
          <a:lstStyle/>
          <a:p>
            <a:pPr algn="r"/>
            <a:r>
              <a:rPr lang="en-US" sz="850" b="0" i="0" u="none" strike="noStrike" kern="1200" dirty="0">
                <a:solidFill>
                  <a:srgbClr val="74C2CC"/>
                </a:solidFill>
                <a:effectLst/>
                <a:latin typeface="Ubuntu" panose="020B0504030602030204" pitchFamily="34" charset="0"/>
                <a:ea typeface="+mn-ea"/>
                <a:cs typeface="+mn-cs"/>
              </a:rPr>
              <a:t>Photo Credit Jonathan </a:t>
            </a:r>
            <a:r>
              <a:rPr lang="en-US" sz="850" b="0" i="0" u="none" strike="noStrike" kern="1200" dirty="0" err="1">
                <a:solidFill>
                  <a:srgbClr val="74C2CC"/>
                </a:solidFill>
                <a:effectLst/>
                <a:latin typeface="Ubuntu" panose="020B0504030602030204" pitchFamily="34" charset="0"/>
                <a:ea typeface="+mn-ea"/>
                <a:cs typeface="+mn-cs"/>
              </a:rPr>
              <a:t>Hyams</a:t>
            </a:r>
            <a:r>
              <a:rPr lang="en-US" sz="850" b="0" i="0" u="none" strike="noStrike" kern="1200" dirty="0">
                <a:solidFill>
                  <a:srgbClr val="74C2CC"/>
                </a:solidFill>
                <a:effectLst/>
                <a:latin typeface="Ubuntu" panose="020B0504030602030204" pitchFamily="34" charset="0"/>
                <a:ea typeface="+mn-ea"/>
                <a:cs typeface="+mn-cs"/>
              </a:rPr>
              <a:t>/Save the Children</a:t>
            </a:r>
            <a:endParaRPr lang="en-US" sz="850" b="0" i="0" dirty="0">
              <a:solidFill>
                <a:srgbClr val="74C2CC"/>
              </a:solidFill>
              <a:latin typeface="Ubuntu" panose="020B0504030602030204" pitchFamily="34" charset="0"/>
            </a:endParaRPr>
          </a:p>
        </p:txBody>
      </p:sp>
      <p:sp>
        <p:nvSpPr>
          <p:cNvPr id="11" name="Text Placeholder 5">
            <a:extLst>
              <a:ext uri="{FF2B5EF4-FFF2-40B4-BE49-F238E27FC236}">
                <a16:creationId xmlns:a16="http://schemas.microsoft.com/office/drawing/2014/main" id="{004528C8-A702-8A4A-BDB8-6BF2EC7B4F16}"/>
              </a:ext>
            </a:extLst>
          </p:cNvPr>
          <p:cNvSpPr>
            <a:spLocks noGrp="1"/>
          </p:cNvSpPr>
          <p:nvPr>
            <p:ph type="body" sz="quarter" idx="11" hasCustomPrompt="1"/>
          </p:nvPr>
        </p:nvSpPr>
        <p:spPr>
          <a:xfrm>
            <a:off x="2993456" y="285750"/>
            <a:ext cx="5449888" cy="430213"/>
          </a:xfrm>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en-US" sz="3200" b="1" i="0">
                <a:solidFill>
                  <a:schemeClr val="bg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b="1" dirty="0">
                <a:solidFill>
                  <a:schemeClr val="bg2"/>
                </a:solidFill>
                <a:latin typeface="+mj-lt"/>
              </a:rPr>
              <a:t>Click to add title</a:t>
            </a:r>
          </a:p>
        </p:txBody>
      </p:sp>
    </p:spTree>
    <p:extLst>
      <p:ext uri="{BB962C8B-B14F-4D97-AF65-F5344CB8AC3E}">
        <p14:creationId xmlns:p14="http://schemas.microsoft.com/office/powerpoint/2010/main" val="2312136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with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05137" y="972152"/>
            <a:ext cx="2675823" cy="3205213"/>
          </a:xfrm>
        </p:spPr>
        <p:txBody>
          <a:bodyPr anchor="ctr">
            <a:normAutofit/>
          </a:bodyPr>
          <a:lstStyle>
            <a:lvl1pPr algn="l">
              <a:defRPr sz="2400" b="1" cap="none" baseline="0">
                <a:solidFill>
                  <a:schemeClr val="bg1"/>
                </a:solidFill>
              </a:defRPr>
            </a:lvl1pPr>
          </a:lstStyle>
          <a:p>
            <a:r>
              <a:rPr lang="en-US" smtClean="0"/>
              <a:t>Click to edit Master title style</a:t>
            </a:r>
            <a:endParaRPr lang="en-US" dirty="0"/>
          </a:p>
        </p:txBody>
      </p:sp>
      <p:sp>
        <p:nvSpPr>
          <p:cNvPr id="5" name="Picture Placeholder 4">
            <a:extLst>
              <a:ext uri="{FF2B5EF4-FFF2-40B4-BE49-F238E27FC236}">
                <a16:creationId xmlns:a16="http://schemas.microsoft.com/office/drawing/2014/main" id="{1CD9F359-FAE8-3C44-992A-E68EDC179D2C}"/>
              </a:ext>
            </a:extLst>
          </p:cNvPr>
          <p:cNvSpPr>
            <a:spLocks noGrp="1"/>
          </p:cNvSpPr>
          <p:nvPr>
            <p:ph type="pic" sz="quarter" idx="13"/>
          </p:nvPr>
        </p:nvSpPr>
        <p:spPr>
          <a:xfrm>
            <a:off x="1187116" y="981075"/>
            <a:ext cx="3195638" cy="3195638"/>
          </a:xfrm>
          <a:prstGeom prst="ellipse">
            <a:avLst/>
          </a:prstGeom>
          <a:blipFill>
            <a:blip r:embed="rId3"/>
            <a:stretch>
              <a:fillRect l="-52153" t="-4797" r="-12093" b="-4797"/>
            </a:stretch>
          </a:blipFill>
        </p:spPr>
        <p:txBody>
          <a:bodyPr/>
          <a:lstStyle/>
          <a:p>
            <a:r>
              <a:rPr lang="en-US" smtClean="0"/>
              <a:t>Click icon to add picture</a:t>
            </a:r>
            <a:endParaRPr lang="en-US"/>
          </a:p>
        </p:txBody>
      </p:sp>
    </p:spTree>
    <p:extLst>
      <p:ext uri="{BB962C8B-B14F-4D97-AF65-F5344CB8AC3E}">
        <p14:creationId xmlns:p14="http://schemas.microsoft.com/office/powerpoint/2010/main" val="1122394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text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3362695-20A2-5146-9676-D37BBDB80358}"/>
              </a:ext>
            </a:extLst>
          </p:cNvPr>
          <p:cNvSpPr>
            <a:spLocks noGrp="1"/>
          </p:cNvSpPr>
          <p:nvPr>
            <p:ph type="title"/>
          </p:nvPr>
        </p:nvSpPr>
        <p:spPr>
          <a:xfrm>
            <a:off x="1366787" y="972152"/>
            <a:ext cx="6314173" cy="3205213"/>
          </a:xfrm>
        </p:spPr>
        <p:txBody>
          <a:bodyPr anchor="ctr">
            <a:normAutofit/>
          </a:bodyPr>
          <a:lstStyle>
            <a:lvl1pPr algn="ctr">
              <a:defRPr sz="2400" b="1" cap="none" baseline="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260594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70" r:id="rId2"/>
    <p:sldLayoutId id="2147493475" r:id="rId3"/>
    <p:sldLayoutId id="2147493472" r:id="rId4"/>
    <p:sldLayoutId id="2147493476" r:id="rId5"/>
    <p:sldLayoutId id="2147493473" r:id="rId6"/>
    <p:sldLayoutId id="2147493477" r:id="rId7"/>
    <p:sldLayoutId id="2147493458" r:id="rId8"/>
    <p:sldLayoutId id="2147493459" r:id="rId9"/>
    <p:sldLayoutId id="2147493471" r:id="rId10"/>
    <p:sldLayoutId id="2147493460" r:id="rId11"/>
    <p:sldLayoutId id="2147493464" r:id="rId12"/>
    <p:sldLayoutId id="2147493465" r:id="rId13"/>
    <p:sldLayoutId id="2147493474" r:id="rId14"/>
    <p:sldLayoutId id="2147493468" r:id="rId15"/>
    <p:sldLayoutId id="2147493469" r:id="rId16"/>
    <p:sldLayoutId id="2147493461" r:id="rId17"/>
    <p:sldLayoutId id="2147493462" r:id="rId18"/>
    <p:sldLayoutId id="2147493463" r:id="rId19"/>
  </p:sldLayoutIdLst>
  <p:hf sldNum="0" hdr="0" ftr="0" dt="0"/>
  <p:txStyles>
    <p:titleStyle>
      <a:lvl1pPr algn="ctr" defTabSz="457200" rtl="0" eaLnBrk="1" latinLnBrk="0" hangingPunct="1">
        <a:spcBef>
          <a:spcPct val="0"/>
        </a:spcBef>
        <a:buNone/>
        <a:defRPr sz="4400" b="1" i="0" kern="1200">
          <a:solidFill>
            <a:schemeClr val="tx1"/>
          </a:solidFill>
          <a:latin typeface="Lato" panose="020F0502020204030203" pitchFamily="34" charset="0"/>
          <a:ea typeface="Lato" panose="020F0502020204030203" pitchFamily="34" charset="0"/>
          <a:cs typeface="Lato" panose="020F0502020204030203" pitchFamily="34" charset="0"/>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Ubuntu" panose="020B0504030602030204" pitchFamily="34" charset="0"/>
          <a:ea typeface="+mn-ea"/>
          <a:cs typeface="+mn-cs"/>
        </a:defRPr>
      </a:lvl1pPr>
      <a:lvl2pPr marL="742950" indent="-285750" algn="l" defTabSz="457200" rtl="0" eaLnBrk="1" latinLnBrk="0" hangingPunct="1">
        <a:spcBef>
          <a:spcPct val="20000"/>
        </a:spcBef>
        <a:buFont typeface="Arial"/>
        <a:buChar char="–"/>
        <a:defRPr sz="2800" b="0" i="0" kern="1200">
          <a:solidFill>
            <a:schemeClr val="tx1"/>
          </a:solidFill>
          <a:latin typeface="Ubuntu" panose="020B0504030602030204" pitchFamily="34" charset="0"/>
          <a:ea typeface="+mn-ea"/>
          <a:cs typeface="+mn-cs"/>
        </a:defRPr>
      </a:lvl2pPr>
      <a:lvl3pPr marL="1143000" indent="-228600" algn="l" defTabSz="457200" rtl="0" eaLnBrk="1" latinLnBrk="0" hangingPunct="1">
        <a:spcBef>
          <a:spcPct val="20000"/>
        </a:spcBef>
        <a:buFont typeface="Arial"/>
        <a:buChar char="•"/>
        <a:defRPr sz="2400" b="0" i="0" kern="1200">
          <a:solidFill>
            <a:schemeClr val="tx1"/>
          </a:solidFill>
          <a:latin typeface="Ubuntu" panose="020B0504030602030204" pitchFamily="34" charset="0"/>
          <a:ea typeface="+mn-ea"/>
          <a:cs typeface="+mn-cs"/>
        </a:defRPr>
      </a:lvl3pPr>
      <a:lvl4pPr marL="1600200" indent="-228600" algn="l" defTabSz="457200" rtl="0" eaLnBrk="1" latinLnBrk="0" hangingPunct="1">
        <a:spcBef>
          <a:spcPct val="20000"/>
        </a:spcBef>
        <a:buFont typeface="Arial"/>
        <a:buChar char="–"/>
        <a:defRPr sz="2000" b="0" i="0" kern="1200">
          <a:solidFill>
            <a:schemeClr val="tx1"/>
          </a:solidFill>
          <a:latin typeface="Ubuntu" panose="020B0504030602030204" pitchFamily="34" charset="0"/>
          <a:ea typeface="+mn-ea"/>
          <a:cs typeface="+mn-cs"/>
        </a:defRPr>
      </a:lvl4pPr>
      <a:lvl5pPr marL="2057400" indent="-228600" algn="l" defTabSz="457200" rtl="0" eaLnBrk="1" latinLnBrk="0" hangingPunct="1">
        <a:spcBef>
          <a:spcPct val="20000"/>
        </a:spcBef>
        <a:buFont typeface="Arial"/>
        <a:buChar char="»"/>
        <a:defRPr sz="2000" b="0" i="0" kern="1200">
          <a:solidFill>
            <a:schemeClr val="tx1"/>
          </a:solidFill>
          <a:latin typeface="Ubuntu" panose="020B0504030602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3EE408-75A9-7D49-A031-FC414557AF43}"/>
              </a:ext>
            </a:extLst>
          </p:cNvPr>
          <p:cNvSpPr>
            <a:spLocks noGrp="1"/>
          </p:cNvSpPr>
          <p:nvPr>
            <p:ph type="body" sz="quarter" idx="11"/>
          </p:nvPr>
        </p:nvSpPr>
        <p:spPr/>
        <p:txBody>
          <a:bodyPr/>
          <a:lstStyle/>
          <a:p>
            <a:r>
              <a:rPr lang="en-US" dirty="0" smtClean="0">
                <a:latin typeface="Lato" panose="020F0502020204030203" pitchFamily="34" charset="0"/>
                <a:ea typeface="Lato" panose="020F0502020204030203" pitchFamily="34" charset="0"/>
                <a:cs typeface="Lato" panose="020F0502020204030203" pitchFamily="34" charset="0"/>
              </a:rPr>
              <a:t>TOC </a:t>
            </a:r>
            <a:r>
              <a:rPr lang="en-US" dirty="0">
                <a:latin typeface="Lato" panose="020F0502020204030203" pitchFamily="34" charset="0"/>
                <a:ea typeface="Lato" panose="020F0502020204030203" pitchFamily="34" charset="0"/>
                <a:cs typeface="Lato" panose="020F0502020204030203" pitchFamily="34" charset="0"/>
              </a:rPr>
              <a:t>Transfer to </a:t>
            </a:r>
            <a:r>
              <a:rPr lang="en-US" dirty="0" err="1">
                <a:latin typeface="Lato" panose="020F0502020204030203" pitchFamily="34" charset="0"/>
                <a:ea typeface="Lato" panose="020F0502020204030203" pitchFamily="34" charset="0"/>
                <a:cs typeface="Lato" panose="020F0502020204030203" pitchFamily="34" charset="0"/>
              </a:rPr>
              <a:t>Logframe</a:t>
            </a:r>
            <a:r>
              <a:rPr lang="en-US" dirty="0">
                <a:latin typeface="Lato" panose="020F0502020204030203" pitchFamily="34" charset="0"/>
                <a:ea typeface="Lato" panose="020F0502020204030203" pitchFamily="34" charset="0"/>
                <a:cs typeface="Lato" panose="020F0502020204030203" pitchFamily="34" charset="0"/>
              </a:rPr>
              <a:t> &amp; Indicators</a:t>
            </a:r>
          </a:p>
        </p:txBody>
      </p:sp>
      <p:sp>
        <p:nvSpPr>
          <p:cNvPr id="3" name="Text Placeholder 2">
            <a:extLst>
              <a:ext uri="{FF2B5EF4-FFF2-40B4-BE49-F238E27FC236}">
                <a16:creationId xmlns:a16="http://schemas.microsoft.com/office/drawing/2014/main" id="{EBF5BFA4-1A6C-FF48-8033-4C2D7CEF4E66}"/>
              </a:ext>
            </a:extLst>
          </p:cNvPr>
          <p:cNvSpPr>
            <a:spLocks noGrp="1"/>
          </p:cNvSpPr>
          <p:nvPr>
            <p:ph type="body" sz="quarter" idx="12"/>
          </p:nvPr>
        </p:nvSpPr>
        <p:spPr/>
        <p:txBody>
          <a:bodyPr/>
          <a:lstStyle/>
          <a:p>
            <a:r>
              <a:rPr lang="en-US" dirty="0" smtClean="0">
                <a:latin typeface="Lato" panose="020F0502020204030203" pitchFamily="34" charset="0"/>
                <a:ea typeface="Lato" panose="020F0502020204030203" pitchFamily="34" charset="0"/>
                <a:cs typeface="Lato" panose="020F0502020204030203" pitchFamily="34" charset="0"/>
              </a:rPr>
              <a:t>[include date here]</a:t>
            </a:r>
            <a:endParaRPr lang="en-US"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1454273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7993783" cy="857250"/>
          </a:xfrm>
        </p:spPr>
        <p:txBody>
          <a:bodyPr>
            <a:noAutofit/>
          </a:bodyPr>
          <a:lstStyle/>
          <a:p>
            <a:r>
              <a:rPr lang="en-US" sz="1800" dirty="0" smtClean="0"/>
              <a:t>Helpful tips for transfer</a:t>
            </a:r>
            <a:br>
              <a:rPr lang="en-US" sz="1800" dirty="0" smtClean="0"/>
            </a:br>
            <a:r>
              <a:rPr lang="en-US" sz="1800" b="0" dirty="0"/>
              <a:t>How to number outcomes that are preconditions for more than one outcome above? </a:t>
            </a:r>
          </a:p>
        </p:txBody>
      </p:sp>
      <p:pic>
        <p:nvPicPr>
          <p:cNvPr id="4" name="Picture 3"/>
          <p:cNvPicPr>
            <a:picLocks noChangeAspect="1"/>
          </p:cNvPicPr>
          <p:nvPr/>
        </p:nvPicPr>
        <p:blipFill>
          <a:blip r:embed="rId3"/>
          <a:stretch>
            <a:fillRect/>
          </a:stretch>
        </p:blipFill>
        <p:spPr>
          <a:xfrm>
            <a:off x="2075092" y="1004711"/>
            <a:ext cx="5114132" cy="3977658"/>
          </a:xfrm>
          <a:prstGeom prst="rect">
            <a:avLst/>
          </a:prstGeom>
          <a:ln>
            <a:solidFill>
              <a:schemeClr val="accent3"/>
            </a:solidFill>
          </a:ln>
        </p:spPr>
      </p:pic>
    </p:spTree>
    <p:extLst>
      <p:ext uri="{BB962C8B-B14F-4D97-AF65-F5344CB8AC3E}">
        <p14:creationId xmlns:p14="http://schemas.microsoft.com/office/powerpoint/2010/main" val="31661707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7993783" cy="857250"/>
          </a:xfrm>
        </p:spPr>
        <p:txBody>
          <a:bodyPr>
            <a:noAutofit/>
          </a:bodyPr>
          <a:lstStyle/>
          <a:p>
            <a:r>
              <a:rPr lang="en-US" sz="2400" dirty="0" smtClean="0"/>
              <a:t>Helpful tips for transfer</a:t>
            </a:r>
            <a:br>
              <a:rPr lang="en-US" sz="2400" dirty="0" smtClean="0"/>
            </a:br>
            <a:r>
              <a:rPr lang="en-US" sz="2400" b="0" dirty="0"/>
              <a:t>Match numbering to cross-purpose linkages.</a:t>
            </a:r>
          </a:p>
        </p:txBody>
      </p:sp>
      <p:pic>
        <p:nvPicPr>
          <p:cNvPr id="5" name="Picture 4"/>
          <p:cNvPicPr>
            <a:picLocks noChangeAspect="1"/>
          </p:cNvPicPr>
          <p:nvPr/>
        </p:nvPicPr>
        <p:blipFill>
          <a:blip r:embed="rId3"/>
          <a:stretch>
            <a:fillRect/>
          </a:stretch>
        </p:blipFill>
        <p:spPr>
          <a:xfrm>
            <a:off x="4827836" y="2480892"/>
            <a:ext cx="3801214" cy="2448402"/>
          </a:xfrm>
          <a:prstGeom prst="rect">
            <a:avLst/>
          </a:prstGeom>
          <a:ln>
            <a:solidFill>
              <a:schemeClr val="accent3"/>
            </a:solidFill>
          </a:ln>
        </p:spPr>
      </p:pic>
      <p:pic>
        <p:nvPicPr>
          <p:cNvPr id="6" name="Picture 5"/>
          <p:cNvPicPr>
            <a:picLocks noChangeAspect="1"/>
          </p:cNvPicPr>
          <p:nvPr/>
        </p:nvPicPr>
        <p:blipFill>
          <a:blip r:embed="rId4"/>
          <a:stretch>
            <a:fillRect/>
          </a:stretch>
        </p:blipFill>
        <p:spPr>
          <a:xfrm>
            <a:off x="635267" y="1232606"/>
            <a:ext cx="3921867" cy="2682558"/>
          </a:xfrm>
          <a:prstGeom prst="rect">
            <a:avLst/>
          </a:prstGeom>
          <a:ln>
            <a:solidFill>
              <a:schemeClr val="accent3"/>
            </a:solidFill>
          </a:ln>
        </p:spPr>
      </p:pic>
    </p:spTree>
    <p:extLst>
      <p:ext uri="{BB962C8B-B14F-4D97-AF65-F5344CB8AC3E}">
        <p14:creationId xmlns:p14="http://schemas.microsoft.com/office/powerpoint/2010/main" val="6264082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7993783" cy="857250"/>
          </a:xfrm>
        </p:spPr>
        <p:txBody>
          <a:bodyPr>
            <a:noAutofit/>
          </a:bodyPr>
          <a:lstStyle/>
          <a:p>
            <a:r>
              <a:rPr lang="en-US" dirty="0"/>
              <a:t>Transferring the TOC to a </a:t>
            </a:r>
            <a:r>
              <a:rPr lang="en-US" dirty="0" smtClean="0"/>
              <a:t>Log frame</a:t>
            </a:r>
            <a:endParaRPr lang="en-US" b="0"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9411" y="1196622"/>
            <a:ext cx="6005494" cy="3687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02424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7993783" cy="857250"/>
          </a:xfrm>
        </p:spPr>
        <p:txBody>
          <a:bodyPr>
            <a:noAutofit/>
          </a:bodyPr>
          <a:lstStyle/>
          <a:p>
            <a:r>
              <a:rPr lang="en-US" dirty="0"/>
              <a:t>Transferring </a:t>
            </a:r>
            <a:r>
              <a:rPr lang="en-US" dirty="0" smtClean="0"/>
              <a:t>assumptions to the </a:t>
            </a:r>
            <a:r>
              <a:rPr lang="en-US" dirty="0" err="1" smtClean="0"/>
              <a:t>logframe</a:t>
            </a:r>
            <a:endParaRPr lang="en-US" b="0"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9411" y="1196622"/>
            <a:ext cx="6005494" cy="3687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2551290" y="3062036"/>
            <a:ext cx="1517392" cy="50242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cxnSp>
        <p:nvCxnSpPr>
          <p:cNvPr id="5" name="Straight Arrow Connector 4"/>
          <p:cNvCxnSpPr>
            <a:stCxn id="4" idx="6"/>
          </p:cNvCxnSpPr>
          <p:nvPr/>
        </p:nvCxnSpPr>
        <p:spPr>
          <a:xfrm>
            <a:off x="4068682" y="3313251"/>
            <a:ext cx="3167497" cy="126827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58144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7993783" cy="857250"/>
          </a:xfrm>
        </p:spPr>
        <p:txBody>
          <a:bodyPr>
            <a:noAutofit/>
          </a:bodyPr>
          <a:lstStyle/>
          <a:p>
            <a:r>
              <a:rPr lang="en-US" dirty="0"/>
              <a:t>Sample </a:t>
            </a:r>
            <a:r>
              <a:rPr lang="en-US" dirty="0" smtClean="0"/>
              <a:t>log frame </a:t>
            </a:r>
            <a:r>
              <a:rPr lang="en-US" dirty="0"/>
              <a:t>with assumptions</a:t>
            </a:r>
            <a:endParaRPr lang="en-US" b="0" dirty="0"/>
          </a:p>
        </p:txBody>
      </p:sp>
      <p:pic>
        <p:nvPicPr>
          <p:cNvPr id="6" name="Content Placeholder 4"/>
          <p:cNvPicPr>
            <a:picLocks noGrp="1" noChangeAspect="1"/>
          </p:cNvPicPr>
          <p:nvPr>
            <p:ph idx="4294967295"/>
          </p:nvPr>
        </p:nvPicPr>
        <p:blipFill>
          <a:blip r:embed="rId3"/>
          <a:stretch>
            <a:fillRect/>
          </a:stretch>
        </p:blipFill>
        <p:spPr>
          <a:xfrm>
            <a:off x="635267" y="1151963"/>
            <a:ext cx="8105421" cy="3822204"/>
          </a:xfrm>
          <a:prstGeom prst="rect">
            <a:avLst/>
          </a:prstGeom>
        </p:spPr>
      </p:pic>
      <p:sp>
        <p:nvSpPr>
          <p:cNvPr id="8" name="Oval Callout 7"/>
          <p:cNvSpPr/>
          <p:nvPr/>
        </p:nvSpPr>
        <p:spPr>
          <a:xfrm>
            <a:off x="2418912" y="1617698"/>
            <a:ext cx="2975862" cy="967057"/>
          </a:xfrm>
          <a:prstGeom prst="wedgeEllipseCallout">
            <a:avLst>
              <a:gd name="adj1" fmla="val 86526"/>
              <a:gd name="adj2" fmla="val -47997"/>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latin typeface="Ubuntu" panose="020B0504030602030204" pitchFamily="34" charset="0"/>
              </a:rPr>
              <a:t>Assumption that the efforts of external actors will be achieved </a:t>
            </a:r>
            <a:endParaRPr lang="en-US" sz="1400" dirty="0">
              <a:solidFill>
                <a:schemeClr val="bg1"/>
              </a:solidFill>
              <a:latin typeface="Ubuntu" panose="020B0504030602030204" pitchFamily="34" charset="0"/>
            </a:endParaRPr>
          </a:p>
        </p:txBody>
      </p:sp>
      <p:sp>
        <p:nvSpPr>
          <p:cNvPr id="9" name="Oval Callout 8"/>
          <p:cNvSpPr/>
          <p:nvPr/>
        </p:nvSpPr>
        <p:spPr>
          <a:xfrm>
            <a:off x="2306190" y="2790086"/>
            <a:ext cx="3201305" cy="1149485"/>
          </a:xfrm>
          <a:prstGeom prst="wedgeEllipseCallout">
            <a:avLst>
              <a:gd name="adj1" fmla="val 79600"/>
              <a:gd name="adj2" fmla="val 51914"/>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latin typeface="Ubuntu" panose="020B0504030602030204" pitchFamily="34" charset="0"/>
            </a:endParaRPr>
          </a:p>
        </p:txBody>
      </p:sp>
      <p:sp>
        <p:nvSpPr>
          <p:cNvPr id="11" name="Rectangle 10"/>
          <p:cNvSpPr/>
          <p:nvPr/>
        </p:nvSpPr>
        <p:spPr>
          <a:xfrm>
            <a:off x="6479467" y="1810749"/>
            <a:ext cx="2261221" cy="8601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12" name="Rectangle 11"/>
          <p:cNvSpPr/>
          <p:nvPr/>
        </p:nvSpPr>
        <p:spPr>
          <a:xfrm>
            <a:off x="6479467" y="1451654"/>
            <a:ext cx="2261221" cy="344575"/>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13" name="Rectangle 12"/>
          <p:cNvSpPr/>
          <p:nvPr/>
        </p:nvSpPr>
        <p:spPr>
          <a:xfrm>
            <a:off x="6479467" y="3780660"/>
            <a:ext cx="2261221" cy="8601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14" name="Oval Callout 13"/>
          <p:cNvSpPr/>
          <p:nvPr/>
        </p:nvSpPr>
        <p:spPr>
          <a:xfrm>
            <a:off x="2359191" y="2852243"/>
            <a:ext cx="3176600" cy="1032291"/>
          </a:xfrm>
          <a:prstGeom prst="wedgeEllipseCallout">
            <a:avLst>
              <a:gd name="adj1" fmla="val 79167"/>
              <a:gd name="adj2" fmla="val -109275"/>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External Assumptions: existing conditions that we expect will remain true for the LOA</a:t>
            </a:r>
          </a:p>
        </p:txBody>
      </p:sp>
    </p:spTree>
    <p:extLst>
      <p:ext uri="{BB962C8B-B14F-4D97-AF65-F5344CB8AC3E}">
        <p14:creationId xmlns:p14="http://schemas.microsoft.com/office/powerpoint/2010/main" val="38268811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5137" y="972152"/>
            <a:ext cx="2930951" cy="3205213"/>
          </a:xfrm>
        </p:spPr>
        <p:txBody>
          <a:bodyPr>
            <a:normAutofit/>
          </a:bodyPr>
          <a:lstStyle/>
          <a:p>
            <a:r>
              <a:rPr lang="en-US" sz="3600" dirty="0"/>
              <a:t>Identify Indicators for </a:t>
            </a:r>
            <a:r>
              <a:rPr lang="en-US" sz="3600" dirty="0" smtClean="0"/>
              <a:t>all TOC levels</a:t>
            </a:r>
            <a:endParaRPr lang="en-US" sz="3600" dirty="0"/>
          </a:p>
        </p:txBody>
      </p:sp>
      <p:pic>
        <p:nvPicPr>
          <p:cNvPr id="4" name="Picture Placeholder 3"/>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4580" b="4580"/>
          <a:stretch>
            <a:fillRect/>
          </a:stretch>
        </p:blipFill>
        <p:spPr/>
      </p:pic>
    </p:spTree>
    <p:extLst>
      <p:ext uri="{BB962C8B-B14F-4D97-AF65-F5344CB8AC3E}">
        <p14:creationId xmlns:p14="http://schemas.microsoft.com/office/powerpoint/2010/main" val="38440456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a:xfrm>
            <a:off x="1684422" y="0"/>
            <a:ext cx="7459577" cy="857250"/>
          </a:xfrm>
        </p:spPr>
        <p:txBody>
          <a:bodyPr>
            <a:noAutofit/>
          </a:bodyPr>
          <a:lstStyle/>
          <a:p>
            <a:r>
              <a:rPr lang="en-US" dirty="0"/>
              <a:t>TOC Indicators</a:t>
            </a:r>
            <a:endParaRPr lang="en-US" b="0" dirty="0"/>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a:xfrm>
            <a:off x="1684422" y="1116532"/>
            <a:ext cx="7278708" cy="3493970"/>
          </a:xfrm>
        </p:spPr>
        <p:txBody>
          <a:bodyPr>
            <a:normAutofit/>
          </a:bodyPr>
          <a:lstStyle/>
          <a:p>
            <a:pPr marL="342900" indent="-342900">
              <a:buFont typeface="Arial" panose="020B0604020202020204" pitchFamily="34" charset="0"/>
              <a:buChar char="•"/>
            </a:pPr>
            <a:r>
              <a:rPr lang="en-US" sz="2800" b="1" dirty="0"/>
              <a:t>Quantitative OR qualitative variables, factors, or other measures that:</a:t>
            </a:r>
          </a:p>
          <a:p>
            <a:pPr marL="1085850" lvl="1" indent="-342900">
              <a:buFont typeface="Arial" panose="020B0604020202020204" pitchFamily="34" charset="0"/>
              <a:buChar char="•"/>
            </a:pPr>
            <a:r>
              <a:rPr lang="en-US" sz="2800" dirty="0" smtClean="0"/>
              <a:t>Tell </a:t>
            </a:r>
            <a:r>
              <a:rPr lang="en-US" sz="2800" dirty="0"/>
              <a:t>us how to recognize achievement at each step in the TOC </a:t>
            </a:r>
            <a:r>
              <a:rPr lang="en-US" sz="2800" dirty="0" smtClean="0"/>
              <a:t>pathways</a:t>
            </a:r>
            <a:endParaRPr lang="en-US" sz="2800" dirty="0"/>
          </a:p>
          <a:p>
            <a:pPr marL="1085850" lvl="1" indent="-342900">
              <a:buFont typeface="Arial" panose="020B0604020202020204" pitchFamily="34" charset="0"/>
              <a:buChar char="•"/>
            </a:pPr>
            <a:r>
              <a:rPr lang="en-US" sz="2800" dirty="0"/>
              <a:t>Verify whether intended changes actually occurred</a:t>
            </a:r>
          </a:p>
          <a:p>
            <a:endParaRPr lang="en-US" sz="2800" dirty="0"/>
          </a:p>
        </p:txBody>
      </p:sp>
    </p:spTree>
    <p:extLst>
      <p:ext uri="{BB962C8B-B14F-4D97-AF65-F5344CB8AC3E}">
        <p14:creationId xmlns:p14="http://schemas.microsoft.com/office/powerpoint/2010/main" val="28284567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7993783" cy="857250"/>
          </a:xfrm>
        </p:spPr>
        <p:txBody>
          <a:bodyPr>
            <a:noAutofit/>
          </a:bodyPr>
          <a:lstStyle/>
          <a:p>
            <a:r>
              <a:rPr lang="en-US" dirty="0"/>
              <a:t>Indicator types and levels in the TOC</a:t>
            </a:r>
            <a:endParaRPr lang="en-US" b="0" dirty="0"/>
          </a:p>
        </p:txBody>
      </p:sp>
      <p:pic>
        <p:nvPicPr>
          <p:cNvPr id="10"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tretch>
            <a:fillRect/>
          </a:stretch>
        </p:blipFill>
        <p:spPr bwMode="auto">
          <a:xfrm>
            <a:off x="964813" y="1016438"/>
            <a:ext cx="7334689" cy="3969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45633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2623" y="14635"/>
            <a:ext cx="7228223" cy="857250"/>
          </a:xfrm>
        </p:spPr>
        <p:txBody>
          <a:bodyPr>
            <a:normAutofit fontScale="90000"/>
          </a:bodyPr>
          <a:lstStyle/>
          <a:p>
            <a:r>
              <a:rPr lang="en-US" dirty="0"/>
              <a:t>Key areas that hinder effective TOC monitoring</a:t>
            </a:r>
          </a:p>
        </p:txBody>
      </p:sp>
      <p:sp>
        <p:nvSpPr>
          <p:cNvPr id="3" name="Content Placeholder 2"/>
          <p:cNvSpPr>
            <a:spLocks noGrp="1"/>
          </p:cNvSpPr>
          <p:nvPr>
            <p:ph sz="half" idx="2"/>
          </p:nvPr>
        </p:nvSpPr>
        <p:spPr/>
        <p:txBody>
          <a:bodyPr>
            <a:normAutofit lnSpcReduction="10000"/>
          </a:bodyPr>
          <a:lstStyle/>
          <a:p>
            <a:pPr marL="342900" lvl="0" indent="-342900">
              <a:buFont typeface="Arial" panose="020B0604020202020204" pitchFamily="34" charset="0"/>
              <a:buChar char="•"/>
            </a:pPr>
            <a:r>
              <a:rPr lang="en-US" b="1" dirty="0"/>
              <a:t>Poor causal logic (inverted, big leaps, illogical linkages, etc.)</a:t>
            </a:r>
          </a:p>
          <a:p>
            <a:pPr marL="342900" lvl="0" indent="-342900">
              <a:buFont typeface="Arial" panose="020B0604020202020204" pitchFamily="34" charset="0"/>
              <a:buChar char="•"/>
            </a:pPr>
            <a:r>
              <a:rPr lang="en-US" b="1" dirty="0"/>
              <a:t>Insufficient information available to monitor pathways </a:t>
            </a:r>
          </a:p>
          <a:p>
            <a:pPr lvl="1">
              <a:buFont typeface="Arial" panose="020B0604020202020204" pitchFamily="34" charset="0"/>
              <a:buChar char="•"/>
            </a:pPr>
            <a:r>
              <a:rPr lang="en-US" dirty="0"/>
              <a:t>Indicators that are inappropriate/ insufficient measures </a:t>
            </a:r>
          </a:p>
          <a:p>
            <a:pPr lvl="1">
              <a:buFont typeface="Arial" panose="020B0604020202020204" pitchFamily="34" charset="0"/>
              <a:buChar char="•"/>
            </a:pPr>
            <a:r>
              <a:rPr lang="en-US" dirty="0"/>
              <a:t>Insufficient information about change in the </a:t>
            </a:r>
            <a:r>
              <a:rPr lang="en-US" b="1" dirty="0"/>
              <a:t>middle and upper tiers</a:t>
            </a:r>
            <a:r>
              <a:rPr lang="en-US" dirty="0"/>
              <a:t> of </a:t>
            </a:r>
            <a:r>
              <a:rPr lang="en-US" dirty="0" smtClean="0"/>
              <a:t>TOC (underutilized data)</a:t>
            </a:r>
            <a:endParaRPr lang="en-US" dirty="0"/>
          </a:p>
          <a:p>
            <a:pPr lvl="1">
              <a:buFont typeface="Arial" panose="020B0604020202020204" pitchFamily="34" charset="0"/>
              <a:buChar char="•"/>
            </a:pPr>
            <a:r>
              <a:rPr lang="en-US" dirty="0"/>
              <a:t>Limited to no monitoring of assumptions</a:t>
            </a:r>
          </a:p>
          <a:p>
            <a:pPr lvl="1">
              <a:buFont typeface="Arial" panose="020B0604020202020204" pitchFamily="34" charset="0"/>
              <a:buChar char="•"/>
            </a:pPr>
            <a:r>
              <a:rPr lang="en-US" dirty="0"/>
              <a:t>Limited to no monitoring of external actor efforts</a:t>
            </a:r>
          </a:p>
          <a:p>
            <a:endParaRPr lang="en-US" dirty="0"/>
          </a:p>
        </p:txBody>
      </p:sp>
    </p:spTree>
    <p:extLst>
      <p:ext uri="{BB962C8B-B14F-4D97-AF65-F5344CB8AC3E}">
        <p14:creationId xmlns:p14="http://schemas.microsoft.com/office/powerpoint/2010/main" val="15959553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a:xfrm>
            <a:off x="1684422" y="0"/>
            <a:ext cx="7459577" cy="857250"/>
          </a:xfrm>
        </p:spPr>
        <p:txBody>
          <a:bodyPr>
            <a:noAutofit/>
          </a:bodyPr>
          <a:lstStyle/>
          <a:p>
            <a:r>
              <a:rPr lang="en-US" dirty="0" smtClean="0"/>
              <a:t>Indicators: necessary </a:t>
            </a:r>
            <a:r>
              <a:rPr lang="en-US" dirty="0" smtClean="0"/>
              <a:t>&amp; sufficient</a:t>
            </a:r>
            <a:endParaRPr lang="en-US" b="0" dirty="0"/>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a:xfrm>
            <a:off x="1684422" y="1116532"/>
            <a:ext cx="7278708" cy="3493970"/>
          </a:xfrm>
        </p:spPr>
        <p:txBody>
          <a:bodyPr>
            <a:normAutofit/>
          </a:bodyPr>
          <a:lstStyle/>
          <a:p>
            <a:pPr marL="342900" indent="-342900">
              <a:buFont typeface="Arial" panose="020B0604020202020204" pitchFamily="34" charset="0"/>
              <a:buChar char="•"/>
            </a:pPr>
            <a:r>
              <a:rPr lang="en-US" dirty="0"/>
              <a:t>In FFP-funded DFSAs: </a:t>
            </a:r>
          </a:p>
          <a:p>
            <a:pPr marL="1085850" lvl="1" indent="-342900">
              <a:buFont typeface="Arial" panose="020B0604020202020204" pitchFamily="34" charset="0"/>
              <a:buChar char="•"/>
            </a:pPr>
            <a:r>
              <a:rPr lang="en-US" dirty="0"/>
              <a:t>Start by taking required and RIA FFP Baseline and Annual indicators and exploring how they overlay your TOC diagram</a:t>
            </a:r>
          </a:p>
          <a:p>
            <a:pPr marL="1085850" lvl="1" indent="-342900">
              <a:buFont typeface="Arial" panose="020B0604020202020204" pitchFamily="34" charset="0"/>
              <a:buChar char="•"/>
            </a:pPr>
            <a:r>
              <a:rPr lang="en-US" dirty="0"/>
              <a:t>After mapping all applicable FFP indicators, start at the bottom of the TOC diagram and identify all outputs that do not have indicators. </a:t>
            </a:r>
          </a:p>
          <a:p>
            <a:pPr marL="342900" indent="-342900">
              <a:buFont typeface="Arial" panose="020B0604020202020204" pitchFamily="34" charset="0"/>
              <a:buChar char="•"/>
            </a:pPr>
            <a:r>
              <a:rPr lang="en-US" dirty="0"/>
              <a:t>Identify at least one indicator for every output that will transfer to the </a:t>
            </a:r>
            <a:r>
              <a:rPr lang="en-US" dirty="0" smtClean="0"/>
              <a:t>log frame</a:t>
            </a:r>
            <a:r>
              <a:rPr lang="en-US" dirty="0"/>
              <a:t>.</a:t>
            </a:r>
          </a:p>
          <a:p>
            <a:endParaRPr lang="en-US" dirty="0"/>
          </a:p>
        </p:txBody>
      </p:sp>
    </p:spTree>
    <p:extLst>
      <p:ext uri="{BB962C8B-B14F-4D97-AF65-F5344CB8AC3E}">
        <p14:creationId xmlns:p14="http://schemas.microsoft.com/office/powerpoint/2010/main" val="10801959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a:xfrm>
            <a:off x="1684422" y="0"/>
            <a:ext cx="7459577" cy="857250"/>
          </a:xfrm>
        </p:spPr>
        <p:txBody>
          <a:bodyPr>
            <a:noAutofit/>
          </a:bodyPr>
          <a:lstStyle/>
          <a:p>
            <a:r>
              <a:rPr lang="en-US" sz="3600" dirty="0"/>
              <a:t>Session </a:t>
            </a:r>
            <a:r>
              <a:rPr lang="en-US" sz="3600" dirty="0" smtClean="0"/>
              <a:t>Objectives </a:t>
            </a:r>
            <a:endParaRPr lang="en-US" sz="3600" b="0" dirty="0"/>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a:xfrm>
            <a:off x="1684422" y="1116532"/>
            <a:ext cx="7278708" cy="3493970"/>
          </a:xfrm>
        </p:spPr>
        <p:txBody>
          <a:bodyPr>
            <a:noAutofit/>
          </a:bodyPr>
          <a:lstStyle/>
          <a:p>
            <a:pPr marL="342900" indent="-342900">
              <a:buFont typeface="Arial" panose="020B0604020202020204" pitchFamily="34" charset="0"/>
              <a:buChar char="•"/>
            </a:pPr>
            <a:r>
              <a:rPr lang="en-US" sz="2400" dirty="0"/>
              <a:t>To understand the processes we will use to: </a:t>
            </a:r>
            <a:endParaRPr lang="en-US" sz="2400" dirty="0" smtClean="0"/>
          </a:p>
          <a:p>
            <a:pPr marL="1085850" lvl="1" indent="-342900">
              <a:buFont typeface="Arial" panose="020B0604020202020204" pitchFamily="34" charset="0"/>
              <a:buChar char="•"/>
            </a:pPr>
            <a:r>
              <a:rPr lang="en-US" sz="2400" dirty="0"/>
              <a:t>Transfer the TOC to a FFP DFSA </a:t>
            </a:r>
            <a:r>
              <a:rPr lang="en-US" sz="2400" dirty="0" err="1"/>
              <a:t>logframe</a:t>
            </a:r>
            <a:endParaRPr lang="en-US" sz="2400" dirty="0"/>
          </a:p>
          <a:p>
            <a:pPr marL="1085850" lvl="1" indent="-342900">
              <a:buFont typeface="Arial" panose="020B0604020202020204" pitchFamily="34" charset="0"/>
              <a:buChar char="•"/>
            </a:pPr>
            <a:r>
              <a:rPr lang="en-US" sz="2400" dirty="0" smtClean="0"/>
              <a:t>Identify </a:t>
            </a:r>
            <a:r>
              <a:rPr lang="en-US" sz="2400" dirty="0"/>
              <a:t>effective indicators for TOC outcomes </a:t>
            </a:r>
            <a:r>
              <a:rPr lang="en-US" sz="2400" dirty="0" smtClean="0"/>
              <a:t>and outputs </a:t>
            </a:r>
            <a:r>
              <a:rPr lang="en-US" sz="2400" dirty="0"/>
              <a:t>so that the activity can recognize </a:t>
            </a:r>
            <a:r>
              <a:rPr lang="en-US" sz="2400" dirty="0" smtClean="0"/>
              <a:t>whether change </a:t>
            </a:r>
            <a:r>
              <a:rPr lang="en-US" sz="2400" dirty="0"/>
              <a:t>has occurred at all TOC </a:t>
            </a:r>
            <a:r>
              <a:rPr lang="en-US" sz="2400" dirty="0" smtClean="0"/>
              <a:t>levels</a:t>
            </a:r>
            <a:endParaRPr lang="en-US" sz="2400" dirty="0"/>
          </a:p>
        </p:txBody>
      </p:sp>
    </p:spTree>
    <p:extLst>
      <p:ext uri="{BB962C8B-B14F-4D97-AF65-F5344CB8AC3E}">
        <p14:creationId xmlns:p14="http://schemas.microsoft.com/office/powerpoint/2010/main" val="33277834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a:xfrm>
            <a:off x="1684422" y="0"/>
            <a:ext cx="7459577" cy="857250"/>
          </a:xfrm>
        </p:spPr>
        <p:txBody>
          <a:bodyPr>
            <a:noAutofit/>
          </a:bodyPr>
          <a:lstStyle/>
          <a:p>
            <a:r>
              <a:rPr lang="en-US" dirty="0" smtClean="0"/>
              <a:t>Indicators: </a:t>
            </a:r>
            <a:r>
              <a:rPr lang="en-US" dirty="0"/>
              <a:t>necessary &amp; sufficient</a:t>
            </a:r>
            <a:endParaRPr lang="en-US" b="0" dirty="0"/>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a:xfrm>
            <a:off x="1684422" y="1116532"/>
            <a:ext cx="7278708" cy="3493970"/>
          </a:xfrm>
        </p:spPr>
        <p:txBody>
          <a:bodyPr>
            <a:normAutofit/>
          </a:bodyPr>
          <a:lstStyle/>
          <a:p>
            <a:pPr marL="342900" indent="-342900">
              <a:buFont typeface="Arial" panose="020B0604020202020204" pitchFamily="34" charset="0"/>
              <a:buChar char="•"/>
            </a:pPr>
            <a:r>
              <a:rPr lang="en-US" sz="2400" dirty="0" smtClean="0"/>
              <a:t>Next</a:t>
            </a:r>
            <a:r>
              <a:rPr lang="en-US" sz="2400" dirty="0"/>
              <a:t>, rigorously move up each pathway and identify: </a:t>
            </a:r>
          </a:p>
          <a:p>
            <a:pPr marL="1085850" lvl="1" indent="-342900">
              <a:buFont typeface="Arial" panose="020B0604020202020204" pitchFamily="34" charset="0"/>
              <a:buChar char="•"/>
            </a:pPr>
            <a:r>
              <a:rPr lang="en-US" sz="2400" dirty="0"/>
              <a:t>Outcomes that do not have any </a:t>
            </a:r>
            <a:r>
              <a:rPr lang="en-US" sz="2400" dirty="0" smtClean="0"/>
              <a:t>FFP OUTCOME </a:t>
            </a:r>
            <a:r>
              <a:rPr lang="en-US" sz="2400" dirty="0"/>
              <a:t>indicator </a:t>
            </a:r>
          </a:p>
          <a:p>
            <a:pPr marL="1085850" lvl="1" indent="-342900">
              <a:buFont typeface="Arial" panose="020B0604020202020204" pitchFamily="34" charset="0"/>
              <a:buChar char="•"/>
            </a:pPr>
            <a:r>
              <a:rPr lang="en-US" sz="2400" dirty="0"/>
              <a:t>Outcomes for which change is only captured by baseline &amp; </a:t>
            </a:r>
            <a:r>
              <a:rPr lang="en-US" sz="2400" dirty="0" err="1" smtClean="0"/>
              <a:t>endline</a:t>
            </a:r>
            <a:r>
              <a:rPr lang="en-US" sz="2400" dirty="0" smtClean="0"/>
              <a:t> surveys</a:t>
            </a:r>
          </a:p>
          <a:p>
            <a:pPr marL="1085850" lvl="1" indent="-342900">
              <a:buFont typeface="Arial" panose="020B0604020202020204" pitchFamily="34" charset="0"/>
              <a:buChar char="•"/>
            </a:pPr>
            <a:r>
              <a:rPr lang="en-US" sz="2400" dirty="0" smtClean="0"/>
              <a:t>Outcomes </a:t>
            </a:r>
            <a:r>
              <a:rPr lang="en-US" sz="2400" dirty="0"/>
              <a:t>that do not have </a:t>
            </a:r>
            <a:r>
              <a:rPr lang="en-US" sz="2400" dirty="0" smtClean="0"/>
              <a:t>sufficient FFP </a:t>
            </a:r>
            <a:r>
              <a:rPr lang="en-US" sz="2400" dirty="0"/>
              <a:t>indicators to measure change</a:t>
            </a:r>
          </a:p>
          <a:p>
            <a:endParaRPr lang="en-US" dirty="0"/>
          </a:p>
        </p:txBody>
      </p:sp>
    </p:spTree>
    <p:extLst>
      <p:ext uri="{BB962C8B-B14F-4D97-AF65-F5344CB8AC3E}">
        <p14:creationId xmlns:p14="http://schemas.microsoft.com/office/powerpoint/2010/main" val="22062343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2623" y="14635"/>
            <a:ext cx="7228223" cy="857250"/>
          </a:xfrm>
        </p:spPr>
        <p:txBody>
          <a:bodyPr>
            <a:normAutofit/>
          </a:bodyPr>
          <a:lstStyle/>
          <a:p>
            <a:r>
              <a:rPr lang="en-US" dirty="0" smtClean="0"/>
              <a:t>Insufficient FFP indicators</a:t>
            </a:r>
            <a:endParaRPr lang="en-US" dirty="0"/>
          </a:p>
        </p:txBody>
      </p:sp>
      <p:sp>
        <p:nvSpPr>
          <p:cNvPr id="3" name="Content Placeholder 2"/>
          <p:cNvSpPr>
            <a:spLocks noGrp="1"/>
          </p:cNvSpPr>
          <p:nvPr>
            <p:ph sz="half" idx="2"/>
          </p:nvPr>
        </p:nvSpPr>
        <p:spPr/>
        <p:txBody>
          <a:bodyPr>
            <a:normAutofit/>
          </a:bodyPr>
          <a:lstStyle/>
          <a:p>
            <a:pPr marL="342900" lvl="0" indent="-342900">
              <a:buFont typeface="Arial" panose="020B0604020202020204" pitchFamily="34" charset="0"/>
              <a:buChar char="•"/>
            </a:pPr>
            <a:r>
              <a:rPr lang="en-US" sz="2000" b="1" dirty="0" smtClean="0"/>
              <a:t>Insufficient </a:t>
            </a:r>
            <a:r>
              <a:rPr lang="en-US" sz="2000" b="1" dirty="0"/>
              <a:t>indicators to monitor upper tiers of TOC</a:t>
            </a:r>
          </a:p>
          <a:p>
            <a:pPr lvl="1">
              <a:buFont typeface="Arial" panose="020B0604020202020204" pitchFamily="34" charset="0"/>
              <a:buChar char="•"/>
            </a:pPr>
            <a:r>
              <a:rPr lang="en-US" dirty="0"/>
              <a:t>Don’t rely on 3</a:t>
            </a:r>
            <a:r>
              <a:rPr lang="en-US" baseline="30000" dirty="0"/>
              <a:t>rd</a:t>
            </a:r>
            <a:r>
              <a:rPr lang="en-US" dirty="0"/>
              <a:t> party data for all outcomes</a:t>
            </a:r>
          </a:p>
          <a:p>
            <a:pPr lvl="1">
              <a:buFont typeface="Arial" panose="020B0604020202020204" pitchFamily="34" charset="0"/>
              <a:buChar char="•"/>
            </a:pPr>
            <a:r>
              <a:rPr lang="en-US" dirty="0"/>
              <a:t>You will want to know if you are making progress on some key outcome indicators before Year 5</a:t>
            </a:r>
            <a:r>
              <a:rPr lang="en-US" dirty="0" smtClean="0"/>
              <a:t>!</a:t>
            </a:r>
          </a:p>
          <a:p>
            <a:pPr lvl="1">
              <a:buFont typeface="Arial" panose="020B0604020202020204" pitchFamily="34" charset="0"/>
              <a:buChar char="•"/>
            </a:pPr>
            <a:r>
              <a:rPr lang="en-US" dirty="0" smtClean="0"/>
              <a:t>Check the PIRS for all FFP indicator assigned to a TOC </a:t>
            </a:r>
            <a:r>
              <a:rPr lang="en-US" dirty="0" smtClean="0"/>
              <a:t>outcome (t</a:t>
            </a:r>
            <a:r>
              <a:rPr lang="en-US" sz="2000" dirty="0" smtClean="0"/>
              <a:t>o </a:t>
            </a:r>
            <a:r>
              <a:rPr lang="en-US" sz="2000" dirty="0" smtClean="0"/>
              <a:t>what extent will it really tell us whether change is occurring</a:t>
            </a:r>
            <a:r>
              <a:rPr lang="en-US" sz="2000" dirty="0" smtClean="0"/>
              <a:t>?)</a:t>
            </a:r>
            <a:endParaRPr lang="en-US" sz="2000" dirty="0"/>
          </a:p>
        </p:txBody>
      </p:sp>
    </p:spTree>
    <p:extLst>
      <p:ext uri="{BB962C8B-B14F-4D97-AF65-F5344CB8AC3E}">
        <p14:creationId xmlns:p14="http://schemas.microsoft.com/office/powerpoint/2010/main" val="1967524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a:xfrm>
            <a:off x="1684422" y="0"/>
            <a:ext cx="7459577" cy="857250"/>
          </a:xfrm>
        </p:spPr>
        <p:txBody>
          <a:bodyPr>
            <a:noAutofit/>
          </a:bodyPr>
          <a:lstStyle/>
          <a:p>
            <a:r>
              <a:rPr lang="en-US" dirty="0" smtClean="0"/>
              <a:t>Indicators: </a:t>
            </a:r>
            <a:r>
              <a:rPr lang="en-US" dirty="0"/>
              <a:t>necessary &amp; sufficient</a:t>
            </a:r>
            <a:endParaRPr lang="en-US" b="0" dirty="0"/>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a:xfrm>
            <a:off x="1684422" y="1116532"/>
            <a:ext cx="7278708" cy="3493970"/>
          </a:xfrm>
        </p:spPr>
        <p:txBody>
          <a:bodyPr>
            <a:normAutofit/>
          </a:bodyPr>
          <a:lstStyle/>
          <a:p>
            <a:pPr marL="342900" indent="-342900">
              <a:buFont typeface="Arial" panose="020B0604020202020204" pitchFamily="34" charset="0"/>
              <a:buChar char="•"/>
            </a:pPr>
            <a:r>
              <a:rPr lang="en-US" dirty="0" smtClean="0"/>
              <a:t>Agree on indicators </a:t>
            </a:r>
            <a:r>
              <a:rPr lang="en-US" dirty="0"/>
              <a:t>to fill all gaps.</a:t>
            </a:r>
          </a:p>
          <a:p>
            <a:pPr marL="342900" indent="-342900">
              <a:buFont typeface="Arial" panose="020B0604020202020204" pitchFamily="34" charset="0"/>
              <a:buChar char="•"/>
            </a:pPr>
            <a:r>
              <a:rPr lang="en-US" dirty="0"/>
              <a:t>Must be able to understand if change is occurring as predicted, and while there is still time to redirect implementation, if necessary. </a:t>
            </a:r>
          </a:p>
          <a:p>
            <a:pPr marL="342900" indent="-342900">
              <a:buFont typeface="Arial" panose="020B0604020202020204" pitchFamily="34" charset="0"/>
              <a:buChar char="•"/>
            </a:pPr>
            <a:r>
              <a:rPr lang="en-US" dirty="0"/>
              <a:t>Indicators do not necessarily need to be quantitative factors obtained through annual surveys. </a:t>
            </a:r>
          </a:p>
          <a:p>
            <a:pPr marL="1085850" lvl="1" indent="-342900">
              <a:buFont typeface="Arial" panose="020B0604020202020204" pitchFamily="34" charset="0"/>
              <a:buChar char="•"/>
            </a:pPr>
            <a:r>
              <a:rPr lang="en-US" dirty="0"/>
              <a:t>M</a:t>
            </a:r>
            <a:r>
              <a:rPr lang="en-US" dirty="0" smtClean="0"/>
              <a:t>ay </a:t>
            </a:r>
            <a:r>
              <a:rPr lang="en-US" dirty="0"/>
              <a:t>be qualitative factors, or other criteria that provide objective, factual evidence</a:t>
            </a:r>
          </a:p>
        </p:txBody>
      </p:sp>
    </p:spTree>
    <p:extLst>
      <p:ext uri="{BB962C8B-B14F-4D97-AF65-F5344CB8AC3E}">
        <p14:creationId xmlns:p14="http://schemas.microsoft.com/office/powerpoint/2010/main" val="30603398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a:xfrm>
            <a:off x="1684422" y="0"/>
            <a:ext cx="7459577" cy="857250"/>
          </a:xfrm>
        </p:spPr>
        <p:txBody>
          <a:bodyPr>
            <a:noAutofit/>
          </a:bodyPr>
          <a:lstStyle/>
          <a:p>
            <a:r>
              <a:rPr lang="en-US" dirty="0"/>
              <a:t>Criteria for deciding WHAT to measure</a:t>
            </a:r>
            <a:endParaRPr lang="en-US" b="0" dirty="0"/>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a:xfrm>
            <a:off x="1684422" y="1116532"/>
            <a:ext cx="7278708" cy="3493970"/>
          </a:xfrm>
        </p:spPr>
        <p:txBody>
          <a:bodyPr>
            <a:normAutofit/>
          </a:bodyPr>
          <a:lstStyle/>
          <a:p>
            <a:pPr marL="342900" indent="-342900">
              <a:buFont typeface="Arial" panose="020B0604020202020204" pitchFamily="34" charset="0"/>
              <a:buChar char="•"/>
            </a:pPr>
            <a:r>
              <a:rPr lang="en-US" sz="2800" dirty="0"/>
              <a:t>Balance: needed information vs. useful information</a:t>
            </a:r>
          </a:p>
          <a:p>
            <a:pPr marL="342900" indent="-342900">
              <a:buFont typeface="Arial" panose="020B0604020202020204" pitchFamily="34" charset="0"/>
              <a:buChar char="•"/>
            </a:pPr>
            <a:r>
              <a:rPr lang="en-US" sz="2800" dirty="0"/>
              <a:t>Data that have most potential </a:t>
            </a:r>
            <a:r>
              <a:rPr lang="en-US" sz="2800" dirty="0" smtClean="0"/>
              <a:t>for adaptive management</a:t>
            </a:r>
            <a:endParaRPr lang="en-US" sz="2800" dirty="0"/>
          </a:p>
          <a:p>
            <a:pPr marL="342900" indent="-342900">
              <a:buFont typeface="Arial" panose="020B0604020202020204" pitchFamily="34" charset="0"/>
              <a:buChar char="•"/>
            </a:pPr>
            <a:r>
              <a:rPr lang="en-US" sz="2800" dirty="0"/>
              <a:t>Balance: need to know vs. ability to find </a:t>
            </a:r>
            <a:r>
              <a:rPr lang="en-US" sz="2800" dirty="0" smtClean="0"/>
              <a:t>out</a:t>
            </a:r>
            <a:endParaRPr lang="en-US" sz="2800" dirty="0"/>
          </a:p>
          <a:p>
            <a:pPr marL="342900" indent="-342900">
              <a:buFont typeface="Arial" panose="020B0604020202020204" pitchFamily="34" charset="0"/>
              <a:buChar char="•"/>
            </a:pPr>
            <a:r>
              <a:rPr lang="en-US" sz="2800" dirty="0"/>
              <a:t>Remember </a:t>
            </a:r>
            <a:r>
              <a:rPr lang="en-US" sz="2800" dirty="0" smtClean="0"/>
              <a:t>context!</a:t>
            </a:r>
            <a:endParaRPr lang="en-US" sz="2800" dirty="0"/>
          </a:p>
        </p:txBody>
      </p:sp>
    </p:spTree>
    <p:extLst>
      <p:ext uri="{BB962C8B-B14F-4D97-AF65-F5344CB8AC3E}">
        <p14:creationId xmlns:p14="http://schemas.microsoft.com/office/powerpoint/2010/main" val="18619622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a:xfrm>
            <a:off x="1684422" y="0"/>
            <a:ext cx="7459577" cy="857250"/>
          </a:xfrm>
        </p:spPr>
        <p:txBody>
          <a:bodyPr>
            <a:noAutofit/>
          </a:bodyPr>
          <a:lstStyle/>
          <a:p>
            <a:r>
              <a:rPr lang="en-US" dirty="0"/>
              <a:t>Documenting Indicators</a:t>
            </a:r>
            <a:endParaRPr lang="en-US" b="0" dirty="0"/>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a:xfrm>
            <a:off x="1684422" y="1116532"/>
            <a:ext cx="7278708" cy="3493970"/>
          </a:xfrm>
        </p:spPr>
        <p:txBody>
          <a:bodyPr>
            <a:normAutofit fontScale="92500" lnSpcReduction="20000"/>
          </a:bodyPr>
          <a:lstStyle/>
          <a:p>
            <a:pPr marL="342900" indent="-342900">
              <a:buFont typeface="Arial" panose="020B0604020202020204" pitchFamily="34" charset="0"/>
              <a:buChar char="•"/>
            </a:pPr>
            <a:r>
              <a:rPr lang="en-US" sz="2800" dirty="0"/>
              <a:t>Document indicators in the </a:t>
            </a:r>
            <a:r>
              <a:rPr lang="en-US" sz="2800" dirty="0" err="1" smtClean="0"/>
              <a:t>logframe</a:t>
            </a:r>
            <a:r>
              <a:rPr lang="en-US" sz="2800" dirty="0"/>
              <a:t>. </a:t>
            </a:r>
          </a:p>
          <a:p>
            <a:pPr marL="342900" indent="-342900">
              <a:buFont typeface="Arial" panose="020B0604020202020204" pitchFamily="34" charset="0"/>
              <a:buChar char="•"/>
            </a:pPr>
            <a:r>
              <a:rPr lang="en-US" sz="2800" dirty="0"/>
              <a:t>You do not need to insert indicators in the TOC diagram for FFP. </a:t>
            </a:r>
          </a:p>
          <a:p>
            <a:pPr marL="342900" indent="-342900">
              <a:buFont typeface="Arial" panose="020B0604020202020204" pitchFamily="34" charset="0"/>
              <a:buChar char="•"/>
            </a:pPr>
            <a:r>
              <a:rPr lang="en-US" sz="2800" dirty="0" smtClean="0"/>
              <a:t>It can be helpful </a:t>
            </a:r>
            <a:r>
              <a:rPr lang="en-US" sz="2800" dirty="0"/>
              <a:t>to have an internal version of the TOC diagram that includes indicators. </a:t>
            </a:r>
          </a:p>
          <a:p>
            <a:pPr marL="342900" indent="-342900">
              <a:buFont typeface="Arial" panose="020B0604020202020204" pitchFamily="34" charset="0"/>
              <a:buChar char="•"/>
            </a:pPr>
            <a:r>
              <a:rPr lang="en-US" sz="2800" dirty="0"/>
              <a:t>FFP requires each purpose, sub-purpose, outcome and output transferred to the </a:t>
            </a:r>
            <a:r>
              <a:rPr lang="en-US" sz="2800" dirty="0" smtClean="0"/>
              <a:t>log frame </a:t>
            </a:r>
            <a:r>
              <a:rPr lang="en-US" sz="2800" dirty="0"/>
              <a:t>to have a quantitative or qualitative indicator. </a:t>
            </a:r>
          </a:p>
        </p:txBody>
      </p:sp>
    </p:spTree>
    <p:extLst>
      <p:ext uri="{BB962C8B-B14F-4D97-AF65-F5344CB8AC3E}">
        <p14:creationId xmlns:p14="http://schemas.microsoft.com/office/powerpoint/2010/main" val="3556258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5137" y="972152"/>
            <a:ext cx="2930951" cy="3205213"/>
          </a:xfrm>
        </p:spPr>
        <p:txBody>
          <a:bodyPr>
            <a:normAutofit/>
          </a:bodyPr>
          <a:lstStyle/>
          <a:p>
            <a:r>
              <a:rPr lang="en-US" sz="3600" dirty="0" smtClean="0"/>
              <a:t>Questions?</a:t>
            </a:r>
            <a:endParaRPr lang="en-US" sz="3600" dirty="0"/>
          </a:p>
        </p:txBody>
      </p:sp>
      <p:pic>
        <p:nvPicPr>
          <p:cNvPr id="5" name="Picture Placeholder 4"/>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958" r="16958"/>
          <a:stretch>
            <a:fillRect/>
          </a:stretch>
        </p:blipFill>
        <p:spPr/>
      </p:pic>
    </p:spTree>
    <p:extLst>
      <p:ext uri="{BB962C8B-B14F-4D97-AF65-F5344CB8AC3E}">
        <p14:creationId xmlns:p14="http://schemas.microsoft.com/office/powerpoint/2010/main" val="29123883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AE842DF-AE8C-4540-939E-4277F3577C1E}"/>
              </a:ext>
            </a:extLst>
          </p:cNvPr>
          <p:cNvSpPr>
            <a:spLocks noGrp="1"/>
          </p:cNvSpPr>
          <p:nvPr>
            <p:ph type="body" sz="quarter" idx="11"/>
          </p:nvPr>
        </p:nvSpPr>
        <p:spPr>
          <a:xfrm>
            <a:off x="1366838" y="2002061"/>
            <a:ext cx="6313487" cy="1089481"/>
          </a:xfrm>
        </p:spPr>
        <p:txBody>
          <a:bodyPr>
            <a:noAutofit/>
          </a:bodyPr>
          <a:lstStyle/>
          <a:p>
            <a:r>
              <a:rPr lang="en-US" sz="6000" dirty="0" smtClean="0"/>
              <a:t>Thank you!</a:t>
            </a:r>
            <a:endParaRPr lang="en-US" sz="6000" dirty="0"/>
          </a:p>
        </p:txBody>
      </p:sp>
    </p:spTree>
    <p:extLst>
      <p:ext uri="{BB962C8B-B14F-4D97-AF65-F5344CB8AC3E}">
        <p14:creationId xmlns:p14="http://schemas.microsoft.com/office/powerpoint/2010/main" val="9501331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7993783" cy="857250"/>
          </a:xfrm>
        </p:spPr>
        <p:txBody>
          <a:bodyPr>
            <a:noAutofit/>
          </a:bodyPr>
          <a:lstStyle/>
          <a:p>
            <a:r>
              <a:rPr lang="en-US" dirty="0" smtClean="0"/>
              <a:t>TOC Process and Timeline</a:t>
            </a:r>
            <a:endParaRPr lang="en-US" dirty="0"/>
          </a:p>
        </p:txBody>
      </p:sp>
      <p:graphicFrame>
        <p:nvGraphicFramePr>
          <p:cNvPr id="8" name="Content Placeholder 2"/>
          <p:cNvGraphicFramePr>
            <a:graphicFrameLocks noGrp="1"/>
          </p:cNvGraphicFramePr>
          <p:nvPr>
            <p:ph sz="half" idx="2"/>
            <p:extLst>
              <p:ext uri="{D42A27DB-BD31-4B8C-83A1-F6EECF244321}">
                <p14:modId xmlns:p14="http://schemas.microsoft.com/office/powerpoint/2010/main" val="2563495250"/>
              </p:ext>
            </p:extLst>
          </p:nvPr>
        </p:nvGraphicFramePr>
        <p:xfrm>
          <a:off x="744449" y="1050688"/>
          <a:ext cx="7775417" cy="3840635"/>
        </p:xfrm>
        <a:graphic>
          <a:graphicData uri="http://schemas.openxmlformats.org/drawingml/2006/table">
            <a:tbl>
              <a:tblPr>
                <a:tableStyleId>{5C22544A-7EE6-4342-B048-85BDC9FD1C3A}</a:tableStyleId>
              </a:tblPr>
              <a:tblGrid>
                <a:gridCol w="2031618">
                  <a:extLst>
                    <a:ext uri="{9D8B030D-6E8A-4147-A177-3AD203B41FA5}">
                      <a16:colId xmlns:a16="http://schemas.microsoft.com/office/drawing/2014/main" val="1053033345"/>
                    </a:ext>
                  </a:extLst>
                </a:gridCol>
                <a:gridCol w="176663">
                  <a:extLst>
                    <a:ext uri="{9D8B030D-6E8A-4147-A177-3AD203B41FA5}">
                      <a16:colId xmlns:a16="http://schemas.microsoft.com/office/drawing/2014/main" val="3363701114"/>
                    </a:ext>
                  </a:extLst>
                </a:gridCol>
                <a:gridCol w="217430">
                  <a:extLst>
                    <a:ext uri="{9D8B030D-6E8A-4147-A177-3AD203B41FA5}">
                      <a16:colId xmlns:a16="http://schemas.microsoft.com/office/drawing/2014/main" val="1051992116"/>
                    </a:ext>
                  </a:extLst>
                </a:gridCol>
                <a:gridCol w="197046">
                  <a:extLst>
                    <a:ext uri="{9D8B030D-6E8A-4147-A177-3AD203B41FA5}">
                      <a16:colId xmlns:a16="http://schemas.microsoft.com/office/drawing/2014/main" val="3013693323"/>
                    </a:ext>
                  </a:extLst>
                </a:gridCol>
                <a:gridCol w="197046">
                  <a:extLst>
                    <a:ext uri="{9D8B030D-6E8A-4147-A177-3AD203B41FA5}">
                      <a16:colId xmlns:a16="http://schemas.microsoft.com/office/drawing/2014/main" val="2373862974"/>
                    </a:ext>
                  </a:extLst>
                </a:gridCol>
                <a:gridCol w="190253">
                  <a:extLst>
                    <a:ext uri="{9D8B030D-6E8A-4147-A177-3AD203B41FA5}">
                      <a16:colId xmlns:a16="http://schemas.microsoft.com/office/drawing/2014/main" val="2740776638"/>
                    </a:ext>
                  </a:extLst>
                </a:gridCol>
                <a:gridCol w="244611">
                  <a:extLst>
                    <a:ext uri="{9D8B030D-6E8A-4147-A177-3AD203B41FA5}">
                      <a16:colId xmlns:a16="http://schemas.microsoft.com/office/drawing/2014/main" val="808385064"/>
                    </a:ext>
                  </a:extLst>
                </a:gridCol>
                <a:gridCol w="251405">
                  <a:extLst>
                    <a:ext uri="{9D8B030D-6E8A-4147-A177-3AD203B41FA5}">
                      <a16:colId xmlns:a16="http://schemas.microsoft.com/office/drawing/2014/main" val="785863251"/>
                    </a:ext>
                  </a:extLst>
                </a:gridCol>
                <a:gridCol w="176663">
                  <a:extLst>
                    <a:ext uri="{9D8B030D-6E8A-4147-A177-3AD203B41FA5}">
                      <a16:colId xmlns:a16="http://schemas.microsoft.com/office/drawing/2014/main" val="2954429637"/>
                    </a:ext>
                  </a:extLst>
                </a:gridCol>
                <a:gridCol w="210636">
                  <a:extLst>
                    <a:ext uri="{9D8B030D-6E8A-4147-A177-3AD203B41FA5}">
                      <a16:colId xmlns:a16="http://schemas.microsoft.com/office/drawing/2014/main" val="633819522"/>
                    </a:ext>
                  </a:extLst>
                </a:gridCol>
                <a:gridCol w="237814">
                  <a:extLst>
                    <a:ext uri="{9D8B030D-6E8A-4147-A177-3AD203B41FA5}">
                      <a16:colId xmlns:a16="http://schemas.microsoft.com/office/drawing/2014/main" val="3758031270"/>
                    </a:ext>
                  </a:extLst>
                </a:gridCol>
                <a:gridCol w="237814">
                  <a:extLst>
                    <a:ext uri="{9D8B030D-6E8A-4147-A177-3AD203B41FA5}">
                      <a16:colId xmlns:a16="http://schemas.microsoft.com/office/drawing/2014/main" val="2141791197"/>
                    </a:ext>
                  </a:extLst>
                </a:gridCol>
                <a:gridCol w="271789">
                  <a:extLst>
                    <a:ext uri="{9D8B030D-6E8A-4147-A177-3AD203B41FA5}">
                      <a16:colId xmlns:a16="http://schemas.microsoft.com/office/drawing/2014/main" val="2513788427"/>
                    </a:ext>
                  </a:extLst>
                </a:gridCol>
                <a:gridCol w="244611">
                  <a:extLst>
                    <a:ext uri="{9D8B030D-6E8A-4147-A177-3AD203B41FA5}">
                      <a16:colId xmlns:a16="http://schemas.microsoft.com/office/drawing/2014/main" val="2003643812"/>
                    </a:ext>
                  </a:extLst>
                </a:gridCol>
                <a:gridCol w="270192">
                  <a:extLst>
                    <a:ext uri="{9D8B030D-6E8A-4147-A177-3AD203B41FA5}">
                      <a16:colId xmlns:a16="http://schemas.microsoft.com/office/drawing/2014/main" val="391598656"/>
                    </a:ext>
                  </a:extLst>
                </a:gridCol>
                <a:gridCol w="239411">
                  <a:extLst>
                    <a:ext uri="{9D8B030D-6E8A-4147-A177-3AD203B41FA5}">
                      <a16:colId xmlns:a16="http://schemas.microsoft.com/office/drawing/2014/main" val="723009247"/>
                    </a:ext>
                  </a:extLst>
                </a:gridCol>
                <a:gridCol w="264994">
                  <a:extLst>
                    <a:ext uri="{9D8B030D-6E8A-4147-A177-3AD203B41FA5}">
                      <a16:colId xmlns:a16="http://schemas.microsoft.com/office/drawing/2014/main" val="1583672156"/>
                    </a:ext>
                  </a:extLst>
                </a:gridCol>
                <a:gridCol w="271789">
                  <a:extLst>
                    <a:ext uri="{9D8B030D-6E8A-4147-A177-3AD203B41FA5}">
                      <a16:colId xmlns:a16="http://schemas.microsoft.com/office/drawing/2014/main" val="1357015527"/>
                    </a:ext>
                  </a:extLst>
                </a:gridCol>
                <a:gridCol w="280849">
                  <a:extLst>
                    <a:ext uri="{9D8B030D-6E8A-4147-A177-3AD203B41FA5}">
                      <a16:colId xmlns:a16="http://schemas.microsoft.com/office/drawing/2014/main" val="3329852671"/>
                    </a:ext>
                  </a:extLst>
                </a:gridCol>
                <a:gridCol w="298968">
                  <a:extLst>
                    <a:ext uri="{9D8B030D-6E8A-4147-A177-3AD203B41FA5}">
                      <a16:colId xmlns:a16="http://schemas.microsoft.com/office/drawing/2014/main" val="3387371476"/>
                    </a:ext>
                  </a:extLst>
                </a:gridCol>
                <a:gridCol w="353182">
                  <a:extLst>
                    <a:ext uri="{9D8B030D-6E8A-4147-A177-3AD203B41FA5}">
                      <a16:colId xmlns:a16="http://schemas.microsoft.com/office/drawing/2014/main" val="3764774195"/>
                    </a:ext>
                  </a:extLst>
                </a:gridCol>
                <a:gridCol w="308214">
                  <a:extLst>
                    <a:ext uri="{9D8B030D-6E8A-4147-A177-3AD203B41FA5}">
                      <a16:colId xmlns:a16="http://schemas.microsoft.com/office/drawing/2014/main" val="2466015062"/>
                    </a:ext>
                  </a:extLst>
                </a:gridCol>
                <a:gridCol w="344220">
                  <a:extLst>
                    <a:ext uri="{9D8B030D-6E8A-4147-A177-3AD203B41FA5}">
                      <a16:colId xmlns:a16="http://schemas.microsoft.com/office/drawing/2014/main" val="261518520"/>
                    </a:ext>
                  </a:extLst>
                </a:gridCol>
                <a:gridCol w="258199">
                  <a:extLst>
                    <a:ext uri="{9D8B030D-6E8A-4147-A177-3AD203B41FA5}">
                      <a16:colId xmlns:a16="http://schemas.microsoft.com/office/drawing/2014/main" val="2216918151"/>
                    </a:ext>
                  </a:extLst>
                </a:gridCol>
              </a:tblGrid>
              <a:tr h="415483">
                <a:tc>
                  <a:txBody>
                    <a:bodyPr/>
                    <a:lstStyle/>
                    <a:p>
                      <a:pPr algn="l" fontAlgn="b"/>
                      <a:endParaRPr lang="en-US" sz="600" b="0" i="0" u="none" strike="noStrike" dirty="0">
                        <a:solidFill>
                          <a:srgbClr val="000000"/>
                        </a:solidFill>
                        <a:effectLst/>
                        <a:latin typeface="Ubuntu" panose="020B0604020202020204" charset="0"/>
                      </a:endParaRPr>
                    </a:p>
                  </a:txBody>
                  <a:tcPr marL="6251" marR="6251" marT="6251" marB="0" anchor="b"/>
                </a:tc>
                <a:tc gridSpan="4">
                  <a:txBody>
                    <a:bodyPr/>
                    <a:lstStyle/>
                    <a:p>
                      <a:pPr algn="ctr" fontAlgn="b"/>
                      <a:r>
                        <a:rPr lang="en-US" sz="900" u="none" strike="noStrike" kern="1200" dirty="0">
                          <a:solidFill>
                            <a:schemeClr val="dk1"/>
                          </a:solidFill>
                          <a:effectLst/>
                          <a:latin typeface="+mn-lt"/>
                          <a:ea typeface="+mn-ea"/>
                          <a:cs typeface="+mn-cs"/>
                        </a:rPr>
                        <a:t>Month 1</a:t>
                      </a:r>
                    </a:p>
                  </a:txBody>
                  <a:tcPr marL="6251" marR="6251" marT="6251" marB="0" anchor="ctr">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b"/>
                      <a:r>
                        <a:rPr lang="en-US" sz="900" u="none" strike="noStrike" kern="1200" dirty="0">
                          <a:solidFill>
                            <a:schemeClr val="dk1"/>
                          </a:solidFill>
                          <a:effectLst/>
                          <a:latin typeface="+mn-lt"/>
                          <a:ea typeface="+mn-ea"/>
                          <a:cs typeface="+mn-cs"/>
                        </a:rPr>
                        <a:t>Month 2</a:t>
                      </a:r>
                    </a:p>
                  </a:txBody>
                  <a:tcPr marL="6251" marR="6251" marT="6251" marB="0" anchor="ct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fontAlgn="b"/>
                      <a:r>
                        <a:rPr lang="en-US" sz="900" u="none" strike="noStrike" kern="1200" dirty="0">
                          <a:solidFill>
                            <a:schemeClr val="dk1"/>
                          </a:solidFill>
                          <a:effectLst/>
                          <a:latin typeface="+mn-lt"/>
                          <a:ea typeface="+mn-ea"/>
                          <a:cs typeface="+mn-cs"/>
                        </a:rPr>
                        <a:t>Month 3</a:t>
                      </a:r>
                    </a:p>
                  </a:txBody>
                  <a:tcPr marL="6251" marR="6251" marT="6251" marB="0" anchor="ctr">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b"/>
                      <a:r>
                        <a:rPr lang="en-US" sz="900" u="none" strike="noStrike" dirty="0">
                          <a:effectLst/>
                        </a:rPr>
                        <a:t> </a:t>
                      </a:r>
                      <a:endParaRPr lang="en-US" sz="900" b="1" i="0" u="none" strike="noStrike" dirty="0">
                        <a:solidFill>
                          <a:srgbClr val="000000"/>
                        </a:solidFill>
                        <a:effectLst/>
                        <a:latin typeface="Ubuntu" panose="020B0604020202020204" charset="0"/>
                      </a:endParaRPr>
                    </a:p>
                    <a:p>
                      <a:pPr algn="ctr" fontAlgn="b"/>
                      <a:r>
                        <a:rPr lang="en-US" sz="900" u="none" strike="noStrike" dirty="0">
                          <a:effectLst/>
                        </a:rPr>
                        <a:t>Month 4</a:t>
                      </a:r>
                      <a:endParaRPr lang="en-US" sz="900" b="1" i="0" u="none" strike="noStrike" dirty="0">
                        <a:solidFill>
                          <a:srgbClr val="000000"/>
                        </a:solidFill>
                        <a:effectLst/>
                        <a:latin typeface="Ubuntu" panose="020B0604020202020204" charset="0"/>
                      </a:endParaRPr>
                    </a:p>
                    <a:p>
                      <a:pPr algn="ctr" fontAlgn="b"/>
                      <a:r>
                        <a:rPr lang="en-US" sz="900" u="none" strike="noStrike" dirty="0">
                          <a:effectLst/>
                        </a:rPr>
                        <a:t> </a:t>
                      </a:r>
                      <a:endParaRPr lang="en-US" sz="900" b="1" i="0" u="none" strike="noStrike" dirty="0">
                        <a:solidFill>
                          <a:srgbClr val="000000"/>
                        </a:solidFill>
                        <a:effectLst/>
                        <a:latin typeface="Ubuntu" panose="020B0604020202020204" charset="0"/>
                      </a:endParaRPr>
                    </a:p>
                  </a:txBody>
                  <a:tcPr marL="6251" marR="6251" marT="6251" marB="0" anchor="b"/>
                </a:tc>
                <a:tc hMerge="1">
                  <a:txBody>
                    <a:bodyPr/>
                    <a:lstStyle/>
                    <a:p>
                      <a:pPr algn="l" fontAlgn="b"/>
                      <a:endParaRPr lang="en-US" sz="700" b="1" i="0" u="none" strike="noStrike" dirty="0">
                        <a:solidFill>
                          <a:srgbClr val="000000"/>
                        </a:solidFill>
                        <a:effectLst/>
                        <a:latin typeface="Ubuntu" panose="020B0604020202020204" charset="0"/>
                      </a:endParaRPr>
                    </a:p>
                  </a:txBody>
                  <a:tcPr marL="6984" marR="6984" marT="6984" marB="0" anchor="b"/>
                </a:tc>
                <a:tc hMerge="1">
                  <a:txBody>
                    <a:bodyPr/>
                    <a:lstStyle/>
                    <a:p>
                      <a:endParaRPr lang="en-US"/>
                    </a:p>
                  </a:txBody>
                  <a:tcPr/>
                </a:tc>
                <a:tc hMerge="1">
                  <a:txBody>
                    <a:bodyPr/>
                    <a:lstStyle/>
                    <a:p>
                      <a:pPr algn="l" fontAlgn="b"/>
                      <a:endParaRPr lang="en-US" sz="700" b="1" i="0" u="none" strike="noStrike" dirty="0">
                        <a:solidFill>
                          <a:srgbClr val="000000"/>
                        </a:solidFill>
                        <a:effectLst/>
                        <a:latin typeface="Ubuntu" panose="020B0604020202020204" charset="0"/>
                      </a:endParaRPr>
                    </a:p>
                  </a:txBody>
                  <a:tcPr marL="6984" marR="6984" marT="6984" marB="0" anchor="b"/>
                </a:tc>
                <a:tc gridSpan="4">
                  <a:txBody>
                    <a:bodyPr/>
                    <a:lstStyle/>
                    <a:p>
                      <a:pPr algn="ctr" fontAlgn="b"/>
                      <a:r>
                        <a:rPr lang="en-US" sz="900" u="none" strike="noStrike" dirty="0">
                          <a:effectLst/>
                        </a:rPr>
                        <a:t> </a:t>
                      </a:r>
                      <a:endParaRPr lang="en-US" sz="900" b="1" i="0" u="none" strike="noStrike" dirty="0">
                        <a:solidFill>
                          <a:srgbClr val="000000"/>
                        </a:solidFill>
                        <a:effectLst/>
                        <a:latin typeface="Ubuntu" panose="020B0604020202020204" charset="0"/>
                      </a:endParaRPr>
                    </a:p>
                    <a:p>
                      <a:pPr algn="ctr" fontAlgn="b"/>
                      <a:r>
                        <a:rPr lang="en-US" sz="900" u="none" strike="noStrike" dirty="0">
                          <a:effectLst/>
                        </a:rPr>
                        <a:t>Month 5</a:t>
                      </a:r>
                      <a:endParaRPr lang="en-US" sz="900" b="1" i="0" u="none" strike="noStrike" dirty="0">
                        <a:solidFill>
                          <a:srgbClr val="000000"/>
                        </a:solidFill>
                        <a:effectLst/>
                        <a:latin typeface="Ubuntu" panose="020B0604020202020204" charset="0"/>
                      </a:endParaRPr>
                    </a:p>
                    <a:p>
                      <a:pPr algn="ctr" fontAlgn="b"/>
                      <a:r>
                        <a:rPr lang="en-US" sz="900" u="none" strike="noStrike" dirty="0">
                          <a:effectLst/>
                        </a:rPr>
                        <a:t> </a:t>
                      </a:r>
                      <a:endParaRPr lang="en-US" sz="900" b="0" i="0" u="none" strike="noStrike" dirty="0">
                        <a:solidFill>
                          <a:srgbClr val="000000"/>
                        </a:solidFill>
                        <a:effectLst/>
                        <a:latin typeface="Ubuntu" panose="020B0604020202020204" charset="0"/>
                      </a:endParaRPr>
                    </a:p>
                  </a:txBody>
                  <a:tcPr marL="6251" marR="6251" marT="6251" marB="0" anchor="b">
                    <a:solidFill>
                      <a:schemeClr val="accent4"/>
                    </a:solidFill>
                  </a:tcPr>
                </a:tc>
                <a:tc hMerge="1">
                  <a:txBody>
                    <a:bodyPr/>
                    <a:lstStyle/>
                    <a:p>
                      <a:pPr algn="l" fontAlgn="b"/>
                      <a:endParaRPr lang="en-US" sz="700" b="1" i="0" u="none" strike="noStrike" dirty="0">
                        <a:solidFill>
                          <a:srgbClr val="000000"/>
                        </a:solidFill>
                        <a:effectLst/>
                        <a:latin typeface="Ubuntu" panose="020B0604020202020204" charset="0"/>
                      </a:endParaRPr>
                    </a:p>
                  </a:txBody>
                  <a:tcPr marL="6984" marR="6984" marT="6984" marB="0" anchor="b"/>
                </a:tc>
                <a:tc hMerge="1">
                  <a:txBody>
                    <a:bodyPr/>
                    <a:lstStyle/>
                    <a:p>
                      <a:endParaRPr lang="en-US"/>
                    </a:p>
                  </a:txBody>
                  <a:tcPr/>
                </a:tc>
                <a:tc hMerge="1">
                  <a:txBody>
                    <a:bodyPr/>
                    <a:lstStyle/>
                    <a:p>
                      <a:pPr algn="l" fontAlgn="b"/>
                      <a:endParaRPr lang="en-US" sz="700" b="0" i="0" u="none" strike="noStrike" dirty="0">
                        <a:solidFill>
                          <a:srgbClr val="000000"/>
                        </a:solidFill>
                        <a:effectLst/>
                        <a:latin typeface="Ubuntu" panose="020B0604020202020204" charset="0"/>
                      </a:endParaRPr>
                    </a:p>
                  </a:txBody>
                  <a:tcPr marL="6984" marR="6984" marT="6984" marB="0" anchor="b"/>
                </a:tc>
                <a:tc gridSpan="2">
                  <a:txBody>
                    <a:bodyPr/>
                    <a:lstStyle/>
                    <a:p>
                      <a:pPr algn="ctr" fontAlgn="b"/>
                      <a:r>
                        <a:rPr lang="en-US" sz="900" u="none" strike="noStrike" dirty="0">
                          <a:effectLst/>
                        </a:rPr>
                        <a:t>Month 6</a:t>
                      </a:r>
                      <a:endParaRPr lang="en-US" sz="900" b="1" i="0" u="none" strike="noStrike" dirty="0">
                        <a:solidFill>
                          <a:srgbClr val="000000"/>
                        </a:solidFill>
                        <a:effectLst/>
                        <a:latin typeface="Ubuntu" panose="020B0604020202020204" charset="0"/>
                      </a:endParaRPr>
                    </a:p>
                  </a:txBody>
                  <a:tcPr marL="6251" marR="6251" marT="6251" marB="0" anchor="ctr"/>
                </a:tc>
                <a:tc hMerge="1">
                  <a:txBody>
                    <a:bodyPr/>
                    <a:lstStyle/>
                    <a:p>
                      <a:endParaRPr lang="en-US"/>
                    </a:p>
                  </a:txBody>
                  <a:tcPr/>
                </a:tc>
                <a:extLst>
                  <a:ext uri="{0D108BD9-81ED-4DB2-BD59-A6C34878D82A}">
                    <a16:rowId xmlns:a16="http://schemas.microsoft.com/office/drawing/2014/main" val="2809179598"/>
                  </a:ext>
                </a:extLst>
              </a:tr>
              <a:tr h="331045">
                <a:tc>
                  <a:txBody>
                    <a:bodyPr/>
                    <a:lstStyle/>
                    <a:p>
                      <a:pPr algn="r" fontAlgn="b"/>
                      <a:r>
                        <a:rPr lang="en-US" sz="900" u="none" strike="noStrike" dirty="0">
                          <a:effectLst/>
                        </a:rPr>
                        <a:t>WEEK</a:t>
                      </a:r>
                      <a:endParaRPr lang="en-US" sz="900" b="1" i="0" u="none" strike="noStrike" dirty="0">
                        <a:solidFill>
                          <a:srgbClr val="000000"/>
                        </a:solidFill>
                        <a:effectLst/>
                        <a:latin typeface="Ubuntu" panose="020B0604020202020204" charset="0"/>
                      </a:endParaRPr>
                    </a:p>
                  </a:txBody>
                  <a:tcPr marL="6251" marR="6251" marT="6251" marB="0" anchor="ctr"/>
                </a:tc>
                <a:tc>
                  <a:txBody>
                    <a:bodyPr/>
                    <a:lstStyle/>
                    <a:p>
                      <a:pPr algn="ctr" fontAlgn="ctr"/>
                      <a:r>
                        <a:rPr lang="en-US" sz="900" u="none" strike="noStrike" dirty="0">
                          <a:effectLst/>
                        </a:rPr>
                        <a:t>1</a:t>
                      </a:r>
                      <a:endParaRPr lang="en-US" sz="900" b="1" i="0" u="none" strike="noStrike" dirty="0">
                        <a:solidFill>
                          <a:srgbClr val="000000"/>
                        </a:solidFill>
                        <a:effectLst/>
                        <a:latin typeface="Ubuntu" panose="020B0604020202020204" charset="0"/>
                      </a:endParaRPr>
                    </a:p>
                  </a:txBody>
                  <a:tcPr marL="6251" marR="6251" marT="6251" marB="0" anchor="ctr"/>
                </a:tc>
                <a:tc>
                  <a:txBody>
                    <a:bodyPr/>
                    <a:lstStyle/>
                    <a:p>
                      <a:pPr algn="ctr" fontAlgn="ctr"/>
                      <a:r>
                        <a:rPr lang="en-US" sz="900" u="none" strike="noStrike" dirty="0">
                          <a:effectLst/>
                        </a:rPr>
                        <a:t>2</a:t>
                      </a:r>
                      <a:endParaRPr lang="en-US" sz="900" b="1" i="0" u="none" strike="noStrike" dirty="0">
                        <a:solidFill>
                          <a:srgbClr val="000000"/>
                        </a:solidFill>
                        <a:effectLst/>
                        <a:latin typeface="Ubuntu" panose="020B0604020202020204" charset="0"/>
                      </a:endParaRPr>
                    </a:p>
                  </a:txBody>
                  <a:tcPr marL="6251" marR="6251" marT="6251" marB="0" anchor="ctr"/>
                </a:tc>
                <a:tc>
                  <a:txBody>
                    <a:bodyPr/>
                    <a:lstStyle/>
                    <a:p>
                      <a:pPr algn="ctr" fontAlgn="ctr"/>
                      <a:r>
                        <a:rPr lang="en-US" sz="900" u="none" strike="noStrike" dirty="0">
                          <a:effectLst/>
                        </a:rPr>
                        <a:t>3</a:t>
                      </a:r>
                      <a:endParaRPr lang="en-US" sz="900" b="1" i="0" u="none" strike="noStrike" dirty="0">
                        <a:solidFill>
                          <a:srgbClr val="000000"/>
                        </a:solidFill>
                        <a:effectLst/>
                        <a:latin typeface="Ubuntu" panose="020B0604020202020204" charset="0"/>
                      </a:endParaRPr>
                    </a:p>
                  </a:txBody>
                  <a:tcPr marL="6251" marR="6251" marT="6251" marB="0" anchor="ctr"/>
                </a:tc>
                <a:tc>
                  <a:txBody>
                    <a:bodyPr/>
                    <a:lstStyle/>
                    <a:p>
                      <a:pPr algn="ctr" fontAlgn="ctr"/>
                      <a:r>
                        <a:rPr lang="en-US" sz="900" u="none" strike="noStrike">
                          <a:effectLst/>
                        </a:rPr>
                        <a:t>4</a:t>
                      </a:r>
                      <a:endParaRPr lang="en-US" sz="900" b="1" i="0" u="none" strike="noStrike">
                        <a:solidFill>
                          <a:srgbClr val="000000"/>
                        </a:solidFill>
                        <a:effectLst/>
                        <a:latin typeface="Ubuntu" panose="020B0604020202020204" charset="0"/>
                      </a:endParaRPr>
                    </a:p>
                  </a:txBody>
                  <a:tcPr marL="6251" marR="6251" marT="6251" marB="0" anchor="ctr"/>
                </a:tc>
                <a:tc>
                  <a:txBody>
                    <a:bodyPr/>
                    <a:lstStyle/>
                    <a:p>
                      <a:pPr algn="ctr" fontAlgn="ctr"/>
                      <a:r>
                        <a:rPr lang="en-US" sz="900" u="none" strike="noStrike" dirty="0">
                          <a:effectLst/>
                        </a:rPr>
                        <a:t>5</a:t>
                      </a:r>
                      <a:endParaRPr lang="en-US" sz="900" b="1" i="0" u="none" strike="noStrike" dirty="0">
                        <a:solidFill>
                          <a:srgbClr val="000000"/>
                        </a:solidFill>
                        <a:effectLst/>
                        <a:latin typeface="Ubuntu" panose="020B0604020202020204" charset="0"/>
                      </a:endParaRPr>
                    </a:p>
                  </a:txBody>
                  <a:tcPr marL="6251" marR="6251" marT="6251" marB="0" anchor="ctr">
                    <a:solidFill>
                      <a:schemeClr val="accent4"/>
                    </a:solidFill>
                  </a:tcPr>
                </a:tc>
                <a:tc>
                  <a:txBody>
                    <a:bodyPr/>
                    <a:lstStyle/>
                    <a:p>
                      <a:pPr algn="ctr" fontAlgn="ctr"/>
                      <a:r>
                        <a:rPr lang="en-US" sz="900" u="none" strike="noStrike" dirty="0">
                          <a:effectLst/>
                        </a:rPr>
                        <a:t>6</a:t>
                      </a:r>
                      <a:endParaRPr lang="en-US" sz="900" b="1" i="0" u="none" strike="noStrike" dirty="0">
                        <a:solidFill>
                          <a:srgbClr val="000000"/>
                        </a:solidFill>
                        <a:effectLst/>
                        <a:latin typeface="Ubuntu" panose="020B0604020202020204" charset="0"/>
                      </a:endParaRPr>
                    </a:p>
                  </a:txBody>
                  <a:tcPr marL="6251" marR="6251" marT="6251" marB="0" anchor="ctr">
                    <a:solidFill>
                      <a:schemeClr val="accent4"/>
                    </a:solidFill>
                  </a:tcPr>
                </a:tc>
                <a:tc>
                  <a:txBody>
                    <a:bodyPr/>
                    <a:lstStyle/>
                    <a:p>
                      <a:pPr algn="ctr" fontAlgn="ctr"/>
                      <a:r>
                        <a:rPr lang="en-US" sz="900" u="none" strike="noStrike" dirty="0">
                          <a:effectLst/>
                        </a:rPr>
                        <a:t>7</a:t>
                      </a:r>
                      <a:endParaRPr lang="en-US" sz="900" b="1" i="0" u="none" strike="noStrike" dirty="0">
                        <a:solidFill>
                          <a:srgbClr val="000000"/>
                        </a:solidFill>
                        <a:effectLst/>
                        <a:latin typeface="Ubuntu" panose="020B0604020202020204" charset="0"/>
                      </a:endParaRPr>
                    </a:p>
                  </a:txBody>
                  <a:tcPr marL="6251" marR="6251" marT="6251" marB="0" anchor="ctr">
                    <a:solidFill>
                      <a:schemeClr val="accent4"/>
                    </a:solidFill>
                  </a:tcPr>
                </a:tc>
                <a:tc>
                  <a:txBody>
                    <a:bodyPr/>
                    <a:lstStyle/>
                    <a:p>
                      <a:pPr algn="ctr" fontAlgn="ctr"/>
                      <a:r>
                        <a:rPr lang="en-US" sz="900" u="none" strike="noStrike" dirty="0">
                          <a:effectLst/>
                        </a:rPr>
                        <a:t>8</a:t>
                      </a:r>
                      <a:endParaRPr lang="en-US" sz="900" b="1" i="0" u="none" strike="noStrike" dirty="0">
                        <a:solidFill>
                          <a:srgbClr val="000000"/>
                        </a:solidFill>
                        <a:effectLst/>
                        <a:latin typeface="Ubuntu" panose="020B0604020202020204" charset="0"/>
                      </a:endParaRPr>
                    </a:p>
                  </a:txBody>
                  <a:tcPr marL="6251" marR="6251" marT="6251" marB="0" anchor="ctr">
                    <a:solidFill>
                      <a:schemeClr val="accent4"/>
                    </a:solidFill>
                  </a:tcPr>
                </a:tc>
                <a:tc>
                  <a:txBody>
                    <a:bodyPr/>
                    <a:lstStyle/>
                    <a:p>
                      <a:pPr algn="ctr" fontAlgn="ctr"/>
                      <a:r>
                        <a:rPr lang="en-US" sz="900" u="none" strike="noStrike">
                          <a:effectLst/>
                        </a:rPr>
                        <a:t>9</a:t>
                      </a:r>
                      <a:endParaRPr lang="en-US" sz="900" b="1" i="0" u="none" strike="noStrike">
                        <a:solidFill>
                          <a:srgbClr val="000000"/>
                        </a:solidFill>
                        <a:effectLst/>
                        <a:latin typeface="Ubuntu" panose="020B0604020202020204" charset="0"/>
                      </a:endParaRPr>
                    </a:p>
                  </a:txBody>
                  <a:tcPr marL="6251" marR="6251" marT="6251" marB="0" anchor="ctr"/>
                </a:tc>
                <a:tc>
                  <a:txBody>
                    <a:bodyPr/>
                    <a:lstStyle/>
                    <a:p>
                      <a:pPr algn="ctr" fontAlgn="ctr"/>
                      <a:r>
                        <a:rPr lang="en-US" sz="900" u="none" strike="noStrike">
                          <a:effectLst/>
                        </a:rPr>
                        <a:t>10</a:t>
                      </a:r>
                      <a:endParaRPr lang="en-US" sz="900" b="1" i="0" u="none" strike="noStrike">
                        <a:solidFill>
                          <a:srgbClr val="000000"/>
                        </a:solidFill>
                        <a:effectLst/>
                        <a:latin typeface="Ubuntu" panose="020B0604020202020204" charset="0"/>
                      </a:endParaRPr>
                    </a:p>
                  </a:txBody>
                  <a:tcPr marL="6251" marR="6251" marT="6251" marB="0" anchor="ctr"/>
                </a:tc>
                <a:tc>
                  <a:txBody>
                    <a:bodyPr/>
                    <a:lstStyle/>
                    <a:p>
                      <a:pPr algn="ctr" fontAlgn="ctr"/>
                      <a:r>
                        <a:rPr lang="en-US" sz="900" u="none" strike="noStrike">
                          <a:effectLst/>
                        </a:rPr>
                        <a:t>11</a:t>
                      </a:r>
                      <a:endParaRPr lang="en-US" sz="900" b="1" i="0" u="none" strike="noStrike">
                        <a:solidFill>
                          <a:srgbClr val="000000"/>
                        </a:solidFill>
                        <a:effectLst/>
                        <a:latin typeface="Ubuntu" panose="020B0604020202020204" charset="0"/>
                      </a:endParaRPr>
                    </a:p>
                  </a:txBody>
                  <a:tcPr marL="6251" marR="6251" marT="6251" marB="0" anchor="ctr"/>
                </a:tc>
                <a:tc>
                  <a:txBody>
                    <a:bodyPr/>
                    <a:lstStyle/>
                    <a:p>
                      <a:pPr algn="ctr" fontAlgn="ctr"/>
                      <a:r>
                        <a:rPr lang="en-US" sz="900" u="none" strike="noStrike">
                          <a:effectLst/>
                        </a:rPr>
                        <a:t>12</a:t>
                      </a:r>
                      <a:endParaRPr lang="en-US" sz="900" b="1" i="0" u="none" strike="noStrike">
                        <a:solidFill>
                          <a:srgbClr val="000000"/>
                        </a:solidFill>
                        <a:effectLst/>
                        <a:latin typeface="Ubuntu" panose="020B0604020202020204" charset="0"/>
                      </a:endParaRPr>
                    </a:p>
                  </a:txBody>
                  <a:tcPr marL="6251" marR="6251" marT="6251" marB="0" anchor="ctr"/>
                </a:tc>
                <a:tc>
                  <a:txBody>
                    <a:bodyPr/>
                    <a:lstStyle/>
                    <a:p>
                      <a:pPr algn="ctr" fontAlgn="ctr"/>
                      <a:r>
                        <a:rPr lang="en-US" sz="900" u="none" strike="noStrike">
                          <a:effectLst/>
                        </a:rPr>
                        <a:t>13</a:t>
                      </a:r>
                      <a:endParaRPr lang="en-US" sz="900" b="1" i="0" u="none" strike="noStrike">
                        <a:solidFill>
                          <a:srgbClr val="000000"/>
                        </a:solidFill>
                        <a:effectLst/>
                        <a:latin typeface="Ubuntu" panose="020B0604020202020204" charset="0"/>
                      </a:endParaRPr>
                    </a:p>
                  </a:txBody>
                  <a:tcPr marL="6251" marR="6251" marT="6251" marB="0" anchor="ctr"/>
                </a:tc>
                <a:tc>
                  <a:txBody>
                    <a:bodyPr/>
                    <a:lstStyle/>
                    <a:p>
                      <a:pPr algn="ctr" fontAlgn="ctr"/>
                      <a:r>
                        <a:rPr lang="en-US" sz="900" u="none" strike="noStrike" dirty="0">
                          <a:effectLst/>
                        </a:rPr>
                        <a:t>14</a:t>
                      </a:r>
                      <a:endParaRPr lang="en-US" sz="900" b="1" i="0" u="none" strike="noStrike" dirty="0">
                        <a:solidFill>
                          <a:srgbClr val="000000"/>
                        </a:solidFill>
                        <a:effectLst/>
                        <a:latin typeface="Ubuntu" panose="020B0604020202020204" charset="0"/>
                      </a:endParaRPr>
                    </a:p>
                  </a:txBody>
                  <a:tcPr marL="6251" marR="6251" marT="6251" marB="0" anchor="ctr">
                    <a:solidFill>
                      <a:schemeClr val="accent4"/>
                    </a:solidFill>
                  </a:tcPr>
                </a:tc>
                <a:tc>
                  <a:txBody>
                    <a:bodyPr/>
                    <a:lstStyle/>
                    <a:p>
                      <a:pPr algn="ctr" fontAlgn="ctr"/>
                      <a:r>
                        <a:rPr lang="en-US" sz="900" u="none" strike="noStrike" dirty="0">
                          <a:effectLst/>
                        </a:rPr>
                        <a:t>15</a:t>
                      </a:r>
                      <a:endParaRPr lang="en-US" sz="900" b="1" i="0" u="none" strike="noStrike" dirty="0">
                        <a:solidFill>
                          <a:srgbClr val="000000"/>
                        </a:solidFill>
                        <a:effectLst/>
                        <a:latin typeface="Ubuntu" panose="020B0604020202020204" charset="0"/>
                      </a:endParaRPr>
                    </a:p>
                  </a:txBody>
                  <a:tcPr marL="6251" marR="6251" marT="6251" marB="0" anchor="ctr">
                    <a:solidFill>
                      <a:schemeClr val="accent4"/>
                    </a:solidFill>
                  </a:tcPr>
                </a:tc>
                <a:tc>
                  <a:txBody>
                    <a:bodyPr/>
                    <a:lstStyle/>
                    <a:p>
                      <a:pPr algn="ctr" fontAlgn="ctr"/>
                      <a:r>
                        <a:rPr lang="en-US" sz="900" u="none" strike="noStrike" dirty="0">
                          <a:effectLst/>
                        </a:rPr>
                        <a:t>16</a:t>
                      </a:r>
                      <a:endParaRPr lang="en-US" sz="900" b="1" i="0" u="none" strike="noStrike" dirty="0">
                        <a:solidFill>
                          <a:srgbClr val="000000"/>
                        </a:solidFill>
                        <a:effectLst/>
                        <a:latin typeface="Ubuntu" panose="020B0604020202020204" charset="0"/>
                      </a:endParaRPr>
                    </a:p>
                  </a:txBody>
                  <a:tcPr marL="6251" marR="6251" marT="6251" marB="0" anchor="ctr">
                    <a:solidFill>
                      <a:schemeClr val="accent4"/>
                    </a:solidFill>
                  </a:tcPr>
                </a:tc>
                <a:tc>
                  <a:txBody>
                    <a:bodyPr/>
                    <a:lstStyle/>
                    <a:p>
                      <a:pPr algn="ctr" fontAlgn="ctr"/>
                      <a:r>
                        <a:rPr lang="en-US" sz="900" u="none" strike="noStrike" dirty="0">
                          <a:effectLst/>
                        </a:rPr>
                        <a:t>17</a:t>
                      </a:r>
                      <a:endParaRPr lang="en-US" sz="900" b="1" i="0" u="none" strike="noStrike" dirty="0">
                        <a:solidFill>
                          <a:srgbClr val="000000"/>
                        </a:solidFill>
                        <a:effectLst/>
                        <a:latin typeface="Ubuntu" panose="020B0604020202020204" charset="0"/>
                      </a:endParaRPr>
                    </a:p>
                  </a:txBody>
                  <a:tcPr marL="6251" marR="6251" marT="6251" marB="0" anchor="ctr">
                    <a:solidFill>
                      <a:schemeClr val="accent4"/>
                    </a:solidFill>
                  </a:tcPr>
                </a:tc>
                <a:tc>
                  <a:txBody>
                    <a:bodyPr/>
                    <a:lstStyle/>
                    <a:p>
                      <a:pPr algn="ctr" fontAlgn="ctr"/>
                      <a:r>
                        <a:rPr lang="en-US" sz="900" u="none" strike="noStrike" dirty="0">
                          <a:effectLst/>
                        </a:rPr>
                        <a:t>18</a:t>
                      </a:r>
                      <a:endParaRPr lang="en-US" sz="900" b="1" i="0" u="none" strike="noStrike" dirty="0">
                        <a:solidFill>
                          <a:srgbClr val="000000"/>
                        </a:solidFill>
                        <a:effectLst/>
                        <a:latin typeface="Ubuntu" panose="020B0604020202020204" charset="0"/>
                      </a:endParaRPr>
                    </a:p>
                  </a:txBody>
                  <a:tcPr marL="6251" marR="6251" marT="6251" marB="0" anchor="ctr"/>
                </a:tc>
                <a:tc>
                  <a:txBody>
                    <a:bodyPr/>
                    <a:lstStyle/>
                    <a:p>
                      <a:pPr algn="ctr" fontAlgn="ctr"/>
                      <a:r>
                        <a:rPr lang="en-US" sz="900" u="none" strike="noStrike" dirty="0">
                          <a:effectLst/>
                        </a:rPr>
                        <a:t>19</a:t>
                      </a:r>
                      <a:endParaRPr lang="en-US" sz="900" b="1" i="0" u="none" strike="noStrike" dirty="0">
                        <a:solidFill>
                          <a:srgbClr val="000000"/>
                        </a:solidFill>
                        <a:effectLst/>
                        <a:latin typeface="Ubuntu" panose="020B0604020202020204" charset="0"/>
                      </a:endParaRPr>
                    </a:p>
                  </a:txBody>
                  <a:tcPr marL="6251" marR="6251" marT="6251" marB="0" anchor="ctr"/>
                </a:tc>
                <a:tc>
                  <a:txBody>
                    <a:bodyPr/>
                    <a:lstStyle/>
                    <a:p>
                      <a:pPr algn="ctr" fontAlgn="ctr"/>
                      <a:r>
                        <a:rPr lang="en-US" sz="900" u="none" strike="noStrike" dirty="0">
                          <a:effectLst/>
                        </a:rPr>
                        <a:t>20</a:t>
                      </a:r>
                      <a:endParaRPr lang="en-US" sz="900" b="1" i="0" u="none" strike="noStrike" dirty="0">
                        <a:solidFill>
                          <a:srgbClr val="000000"/>
                        </a:solidFill>
                        <a:effectLst/>
                        <a:latin typeface="Ubuntu" panose="020B0604020202020204" charset="0"/>
                      </a:endParaRPr>
                    </a:p>
                  </a:txBody>
                  <a:tcPr marL="6251" marR="6251" marT="6251" marB="0" anchor="ctr"/>
                </a:tc>
                <a:tc>
                  <a:txBody>
                    <a:bodyPr/>
                    <a:lstStyle/>
                    <a:p>
                      <a:pPr algn="ctr" fontAlgn="ctr"/>
                      <a:r>
                        <a:rPr lang="en-US" sz="900" u="none" strike="noStrike" dirty="0">
                          <a:effectLst/>
                        </a:rPr>
                        <a:t>21</a:t>
                      </a:r>
                      <a:endParaRPr lang="en-US" sz="900" b="1" i="0" u="none" strike="noStrike" dirty="0">
                        <a:solidFill>
                          <a:srgbClr val="000000"/>
                        </a:solidFill>
                        <a:effectLst/>
                        <a:latin typeface="Ubuntu" panose="020B0604020202020204" charset="0"/>
                      </a:endParaRPr>
                    </a:p>
                  </a:txBody>
                  <a:tcPr marL="6251" marR="6251" marT="6251" marB="0" anchor="ctr"/>
                </a:tc>
                <a:tc>
                  <a:txBody>
                    <a:bodyPr/>
                    <a:lstStyle/>
                    <a:p>
                      <a:pPr algn="ctr" fontAlgn="ctr"/>
                      <a:r>
                        <a:rPr lang="en-US" sz="900" u="none" strike="noStrike" dirty="0">
                          <a:effectLst/>
                        </a:rPr>
                        <a:t>22</a:t>
                      </a:r>
                      <a:endParaRPr lang="en-US" sz="900" b="1" i="0" u="none" strike="noStrike" dirty="0">
                        <a:solidFill>
                          <a:srgbClr val="000000"/>
                        </a:solidFill>
                        <a:effectLst/>
                        <a:latin typeface="Ubuntu" panose="020B0604020202020204" charset="0"/>
                      </a:endParaRPr>
                    </a:p>
                  </a:txBody>
                  <a:tcPr marL="6251" marR="6251" marT="6251" marB="0" anchor="ctr">
                    <a:solidFill>
                      <a:schemeClr val="accent4"/>
                    </a:solidFill>
                  </a:tcPr>
                </a:tc>
                <a:tc>
                  <a:txBody>
                    <a:bodyPr/>
                    <a:lstStyle/>
                    <a:p>
                      <a:pPr algn="ctr" fontAlgn="ctr"/>
                      <a:r>
                        <a:rPr lang="en-US" sz="900" u="none" strike="noStrike" dirty="0">
                          <a:effectLst/>
                        </a:rPr>
                        <a:t>23</a:t>
                      </a:r>
                      <a:endParaRPr lang="en-US" sz="900" b="1" i="0" u="none" strike="noStrike" dirty="0">
                        <a:solidFill>
                          <a:srgbClr val="000000"/>
                        </a:solidFill>
                        <a:effectLst/>
                        <a:latin typeface="Ubuntu" panose="020B0604020202020204" charset="0"/>
                      </a:endParaRPr>
                    </a:p>
                  </a:txBody>
                  <a:tcPr marL="6251" marR="6251" marT="6251" marB="0" anchor="ctr">
                    <a:solidFill>
                      <a:schemeClr val="accent4"/>
                    </a:solidFill>
                  </a:tcPr>
                </a:tc>
                <a:extLst>
                  <a:ext uri="{0D108BD9-81ED-4DB2-BD59-A6C34878D82A}">
                    <a16:rowId xmlns:a16="http://schemas.microsoft.com/office/drawing/2014/main" val="3700871026"/>
                  </a:ext>
                </a:extLst>
              </a:tr>
              <a:tr h="380086">
                <a:tc>
                  <a:txBody>
                    <a:bodyPr/>
                    <a:lstStyle/>
                    <a:p>
                      <a:pPr algn="l" fontAlgn="ctr"/>
                      <a:r>
                        <a:rPr lang="en-US" sz="1200" u="none" strike="noStrike" dirty="0">
                          <a:effectLst/>
                          <a:latin typeface="Ubuntu" panose="020B0604020202020204" charset="0"/>
                        </a:rPr>
                        <a:t>Data collection and organization</a:t>
                      </a:r>
                      <a:endParaRPr lang="en-US" sz="1200" b="1" i="0" u="none" strike="noStrike" dirty="0">
                        <a:solidFill>
                          <a:srgbClr val="000000"/>
                        </a:solidFill>
                        <a:effectLst/>
                        <a:latin typeface="Ubuntu" panose="020B0604020202020204" charset="0"/>
                      </a:endParaRPr>
                    </a:p>
                  </a:txBody>
                  <a:tcPr marL="6251" marR="6251" marT="6251" marB="0" anchor="ct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gridSpan="9">
                  <a:txBody>
                    <a:bodyPr/>
                    <a:lstStyle/>
                    <a:p>
                      <a:pPr algn="ctr" fontAlgn="ctr"/>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251" marR="6251" marT="6251" marB="0" anchor="ctr">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gridSpan="3">
                  <a:txBody>
                    <a:bodyPr/>
                    <a:lstStyle/>
                    <a:p>
                      <a:pPr algn="ctr" fontAlgn="ctr"/>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251" marR="6251" marT="6251" marB="0" anchor="ctr">
                    <a:solidFill>
                      <a:schemeClr val="accent2"/>
                    </a:solidFill>
                  </a:tcPr>
                </a:tc>
                <a:tc hMerge="1">
                  <a:txBody>
                    <a:bodyPr/>
                    <a:lstStyle/>
                    <a:p>
                      <a:endParaRPr lang="en-US"/>
                    </a:p>
                  </a:txBody>
                  <a:tcPr/>
                </a:tc>
                <a:tc hMerge="1">
                  <a:txBody>
                    <a:bodyPr/>
                    <a:lstStyle/>
                    <a:p>
                      <a:endParaRPr lang="en-US"/>
                    </a:p>
                  </a:txBody>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gridSpan="2">
                  <a:txBody>
                    <a:bodyPr/>
                    <a:lstStyle/>
                    <a:p>
                      <a:pPr algn="ctr" fontAlgn="ctr"/>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251" marR="6251" marT="6251" marB="0" anchor="ctr">
                    <a:solidFill>
                      <a:schemeClr val="accent2"/>
                    </a:solidFill>
                  </a:tcPr>
                </a:tc>
                <a:tc hMerge="1">
                  <a:txBody>
                    <a:bodyPr/>
                    <a:lstStyle/>
                    <a:p>
                      <a:endParaRPr lang="en-US"/>
                    </a:p>
                  </a:txBody>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extLst>
                  <a:ext uri="{0D108BD9-81ED-4DB2-BD59-A6C34878D82A}">
                    <a16:rowId xmlns:a16="http://schemas.microsoft.com/office/drawing/2014/main" val="680829046"/>
                  </a:ext>
                </a:extLst>
              </a:tr>
              <a:tr h="331045">
                <a:tc>
                  <a:txBody>
                    <a:bodyPr/>
                    <a:lstStyle/>
                    <a:p>
                      <a:pPr algn="l" fontAlgn="b"/>
                      <a:r>
                        <a:rPr lang="en-US" sz="1200" u="none" strike="noStrike" dirty="0">
                          <a:effectLst/>
                          <a:latin typeface="Ubuntu" panose="020B0604020202020204" charset="0"/>
                        </a:rPr>
                        <a:t>Problem Tree development </a:t>
                      </a:r>
                      <a:endParaRPr lang="en-US" sz="1200" b="1" i="0" u="none" strike="noStrike" dirty="0">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gridSpan="4">
                  <a:txBody>
                    <a:bodyPr/>
                    <a:lstStyle/>
                    <a:p>
                      <a:pPr algn="ctr"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251" marR="6251" marT="6251" marB="0" anchor="b">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extLst>
                  <a:ext uri="{0D108BD9-81ED-4DB2-BD59-A6C34878D82A}">
                    <a16:rowId xmlns:a16="http://schemas.microsoft.com/office/drawing/2014/main" val="150653744"/>
                  </a:ext>
                </a:extLst>
              </a:tr>
              <a:tr h="539421">
                <a:tc>
                  <a:txBody>
                    <a:bodyPr/>
                    <a:lstStyle/>
                    <a:p>
                      <a:pPr algn="l" fontAlgn="ctr"/>
                      <a:r>
                        <a:rPr lang="en-US" sz="1200" u="none" strike="noStrike" dirty="0">
                          <a:effectLst/>
                          <a:latin typeface="Ubuntu" panose="020B0604020202020204" charset="0"/>
                        </a:rPr>
                        <a:t>TOC </a:t>
                      </a:r>
                      <a:r>
                        <a:rPr lang="en-US" sz="1200" u="none" strike="noStrike" dirty="0" smtClean="0">
                          <a:effectLst/>
                          <a:latin typeface="Ubuntu" panose="020B0604020202020204" charset="0"/>
                        </a:rPr>
                        <a:t>diagram </a:t>
                      </a:r>
                      <a:r>
                        <a:rPr lang="en-US" sz="1200" u="none" strike="noStrike" dirty="0">
                          <a:effectLst/>
                          <a:latin typeface="Ubuntu" panose="020B0604020202020204" charset="0"/>
                        </a:rPr>
                        <a:t>and Complementary Documentation </a:t>
                      </a:r>
                      <a:r>
                        <a:rPr lang="en-US" sz="1200" u="none" strike="noStrike" dirty="0" smtClean="0">
                          <a:effectLst/>
                          <a:latin typeface="Ubuntu" panose="020B0604020202020204" charset="0"/>
                        </a:rPr>
                        <a:t>development </a:t>
                      </a:r>
                      <a:endParaRPr lang="en-US" sz="1200" b="1" i="0" u="none" strike="noStrike" dirty="0">
                        <a:solidFill>
                          <a:srgbClr val="000000"/>
                        </a:solidFill>
                        <a:effectLst/>
                        <a:latin typeface="Ubuntu" panose="020B0604020202020204" charset="0"/>
                      </a:endParaRPr>
                    </a:p>
                  </a:txBody>
                  <a:tcPr marL="6251" marR="6251" marT="6251" marB="0" anchor="ct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gridSpan="3">
                  <a:txBody>
                    <a:bodyPr/>
                    <a:lstStyle/>
                    <a:p>
                      <a:pPr algn="ctr" fontAlgn="ctr"/>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251" marR="6251" marT="6251" marB="0" anchor="ctr">
                    <a:solidFill>
                      <a:schemeClr val="accent2"/>
                    </a:solidFill>
                  </a:tcPr>
                </a:tc>
                <a:tc hMerge="1">
                  <a:txBody>
                    <a:bodyPr/>
                    <a:lstStyle/>
                    <a:p>
                      <a:endParaRPr lang="en-US"/>
                    </a:p>
                  </a:txBody>
                  <a:tcPr/>
                </a:tc>
                <a:tc hMerge="1">
                  <a:txBody>
                    <a:bodyPr/>
                    <a:lstStyle/>
                    <a:p>
                      <a:endParaRPr lang="en-US"/>
                    </a:p>
                  </a:txBody>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500" u="none" strike="noStrike" dirty="0">
                          <a:effectLst/>
                        </a:rPr>
                        <a:t> </a:t>
                      </a:r>
                      <a:endParaRPr lang="en-US" sz="500" b="0" i="0" u="none" strike="noStrike" dirty="0">
                        <a:solidFill>
                          <a:srgbClr val="000000"/>
                        </a:solidFill>
                        <a:effectLst/>
                        <a:latin typeface="Ubuntu" panose="020B0604020202020204" charset="0"/>
                      </a:endParaRPr>
                    </a:p>
                  </a:txBody>
                  <a:tcPr marL="6251" marR="6251" marT="6251" marB="0" anchor="b">
                    <a:solidFill>
                      <a:schemeClr val="accent2"/>
                    </a:solidFill>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extLst>
                  <a:ext uri="{0D108BD9-81ED-4DB2-BD59-A6C34878D82A}">
                    <a16:rowId xmlns:a16="http://schemas.microsoft.com/office/drawing/2014/main" val="2252463542"/>
                  </a:ext>
                </a:extLst>
              </a:tr>
              <a:tr h="331045">
                <a:tc>
                  <a:txBody>
                    <a:bodyPr/>
                    <a:lstStyle/>
                    <a:p>
                      <a:pPr algn="l" fontAlgn="b"/>
                      <a:r>
                        <a:rPr lang="en-US" sz="1200" u="none" strike="noStrike" dirty="0">
                          <a:effectLst/>
                          <a:latin typeface="Ubuntu" panose="020B0604020202020204" charset="0"/>
                        </a:rPr>
                        <a:t>Prioritize interventions </a:t>
                      </a:r>
                      <a:endParaRPr lang="en-US" sz="1200" b="1" i="0" u="none" strike="noStrike" dirty="0">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gridSpan="3">
                  <a:txBody>
                    <a:bodyPr/>
                    <a:lstStyle/>
                    <a:p>
                      <a:pPr algn="ctr"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251" marR="6251" marT="6251" marB="0" anchor="b">
                    <a:solidFill>
                      <a:schemeClr val="accent2"/>
                    </a:solidFill>
                  </a:tcPr>
                </a:tc>
                <a:tc hMerge="1">
                  <a:txBody>
                    <a:bodyPr/>
                    <a:lstStyle/>
                    <a:p>
                      <a:endParaRPr lang="en-US"/>
                    </a:p>
                  </a:txBody>
                  <a:tcPr/>
                </a:tc>
                <a:tc hMerge="1">
                  <a:txBody>
                    <a:bodyPr/>
                    <a:lstStyle/>
                    <a:p>
                      <a:endParaRPr lang="en-US"/>
                    </a:p>
                  </a:txBody>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extLst>
                  <a:ext uri="{0D108BD9-81ED-4DB2-BD59-A6C34878D82A}">
                    <a16:rowId xmlns:a16="http://schemas.microsoft.com/office/drawing/2014/main" val="2025393675"/>
                  </a:ext>
                </a:extLst>
              </a:tr>
              <a:tr h="282000">
                <a:tc>
                  <a:txBody>
                    <a:bodyPr/>
                    <a:lstStyle/>
                    <a:p>
                      <a:pPr algn="l" fontAlgn="b"/>
                      <a:r>
                        <a:rPr lang="en-US" sz="1200" u="none" strike="noStrike" dirty="0">
                          <a:effectLst/>
                          <a:latin typeface="Ubuntu" panose="020B0604020202020204" charset="0"/>
                        </a:rPr>
                        <a:t>Refine TOC graphics</a:t>
                      </a:r>
                      <a:endParaRPr lang="en-US" sz="1200" b="1" i="0" u="none" strike="noStrike" dirty="0">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ctr"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251" marR="6251" marT="6251" marB="0" anchor="b">
                    <a:solidFill>
                      <a:schemeClr val="accent2"/>
                    </a:solidFill>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251" marR="6251" marT="6251" marB="0" anchor="b">
                    <a:solidFill>
                      <a:schemeClr val="accent2"/>
                    </a:solidFill>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251" marR="6251" marT="6251" marB="0" anchor="b">
                    <a:solidFill>
                      <a:schemeClr val="accent2"/>
                    </a:solidFill>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extLst>
                  <a:ext uri="{0D108BD9-81ED-4DB2-BD59-A6C34878D82A}">
                    <a16:rowId xmlns:a16="http://schemas.microsoft.com/office/drawing/2014/main" val="1262709702"/>
                  </a:ext>
                </a:extLst>
              </a:tr>
              <a:tr h="490434">
                <a:tc>
                  <a:txBody>
                    <a:bodyPr/>
                    <a:lstStyle/>
                    <a:p>
                      <a:pPr algn="l" fontAlgn="b"/>
                      <a:r>
                        <a:rPr lang="en-US" sz="1200" u="none" strike="noStrike" dirty="0" err="1" smtClean="0">
                          <a:effectLst/>
                          <a:latin typeface="Ubuntu" panose="020B0604020202020204" charset="0"/>
                        </a:rPr>
                        <a:t>Logframe</a:t>
                      </a:r>
                      <a:r>
                        <a:rPr lang="en-US" sz="1200" u="none" strike="noStrike" dirty="0" smtClean="0">
                          <a:effectLst/>
                          <a:latin typeface="Ubuntu" panose="020B0604020202020204" charset="0"/>
                        </a:rPr>
                        <a:t> </a:t>
                      </a:r>
                      <a:r>
                        <a:rPr lang="en-US" sz="1200" u="none" strike="noStrike" dirty="0">
                          <a:effectLst/>
                          <a:latin typeface="Ubuntu" panose="020B0604020202020204" charset="0"/>
                        </a:rPr>
                        <a:t>transfer and </a:t>
                      </a:r>
                      <a:r>
                        <a:rPr lang="en-US" sz="1200" u="none" strike="noStrike" dirty="0" smtClean="0">
                          <a:effectLst/>
                          <a:latin typeface="Ubuntu" panose="020B0604020202020204" charset="0"/>
                        </a:rPr>
                        <a:t>select indicators</a:t>
                      </a:r>
                      <a:endParaRPr lang="en-US" sz="1200" b="1" i="0" u="none" strike="noStrike" dirty="0">
                        <a:solidFill>
                          <a:srgbClr val="000000"/>
                        </a:solidFill>
                        <a:effectLst/>
                        <a:latin typeface="Ubuntu" panose="020B0604020202020204" charset="0"/>
                      </a:endParaRPr>
                    </a:p>
                  </a:txBody>
                  <a:tcPr marL="6251" marR="6251" marT="6251" marB="0" anchor="b">
                    <a:solidFill>
                      <a:schemeClr val="accent6">
                        <a:lumMod val="40000"/>
                        <a:lumOff val="60000"/>
                      </a:schemeClr>
                    </a:solidFill>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gridSpan="3">
                  <a:txBody>
                    <a:bodyPr/>
                    <a:lstStyle/>
                    <a:p>
                      <a:pPr algn="ctr"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251" marR="6251" marT="6251" marB="0" anchor="b">
                    <a:solidFill>
                      <a:schemeClr val="accent2"/>
                    </a:solidFill>
                  </a:tcPr>
                </a:tc>
                <a:tc hMerge="1">
                  <a:txBody>
                    <a:bodyPr/>
                    <a:lstStyle/>
                    <a:p>
                      <a:endParaRPr lang="en-US"/>
                    </a:p>
                  </a:txBody>
                  <a:tcPr/>
                </a:tc>
                <a:tc hMerge="1">
                  <a:txBody>
                    <a:bodyPr/>
                    <a:lstStyle/>
                    <a:p>
                      <a:endParaRPr lang="en-US"/>
                    </a:p>
                  </a:txBody>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251" marR="6251" marT="6251" marB="0" anchor="b">
                    <a:solidFill>
                      <a:schemeClr val="accent2"/>
                    </a:solidFill>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extLst>
                  <a:ext uri="{0D108BD9-81ED-4DB2-BD59-A6C34878D82A}">
                    <a16:rowId xmlns:a16="http://schemas.microsoft.com/office/drawing/2014/main" val="3461531758"/>
                  </a:ext>
                </a:extLst>
              </a:tr>
              <a:tr h="539478">
                <a:tc>
                  <a:txBody>
                    <a:bodyPr/>
                    <a:lstStyle/>
                    <a:p>
                      <a:pPr algn="l" fontAlgn="b"/>
                      <a:r>
                        <a:rPr lang="en-US" sz="1200" u="none" strike="noStrike" dirty="0" smtClean="0">
                          <a:effectLst/>
                          <a:latin typeface="Ubuntu" panose="020B0604020202020204" charset="0"/>
                        </a:rPr>
                        <a:t>Quality </a:t>
                      </a:r>
                      <a:r>
                        <a:rPr lang="en-US" sz="1200" u="none" strike="noStrike" dirty="0">
                          <a:effectLst/>
                          <a:latin typeface="Ubuntu" panose="020B0604020202020204" charset="0"/>
                        </a:rPr>
                        <a:t>and completeness </a:t>
                      </a:r>
                      <a:r>
                        <a:rPr lang="en-US" sz="1200" u="none" strike="noStrike" dirty="0" smtClean="0">
                          <a:effectLst/>
                          <a:latin typeface="Ubuntu" panose="020B0604020202020204" charset="0"/>
                        </a:rPr>
                        <a:t>review</a:t>
                      </a:r>
                      <a:endParaRPr lang="en-US" sz="1200" b="1" i="0" u="none" strike="noStrike" dirty="0">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ctr"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gridSpan="3">
                  <a:txBody>
                    <a:bodyPr/>
                    <a:lstStyle/>
                    <a:p>
                      <a:pPr algn="ctr"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251" marR="6251" marT="6251" marB="0" anchor="b">
                    <a:solidFill>
                      <a:schemeClr val="accent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70521161"/>
                  </a:ext>
                </a:extLst>
              </a:tr>
            </a:tbl>
          </a:graphicData>
        </a:graphic>
      </p:graphicFrame>
    </p:spTree>
    <p:extLst>
      <p:ext uri="{BB962C8B-B14F-4D97-AF65-F5344CB8AC3E}">
        <p14:creationId xmlns:p14="http://schemas.microsoft.com/office/powerpoint/2010/main" val="19671513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7993783" cy="857250"/>
          </a:xfrm>
        </p:spPr>
        <p:txBody>
          <a:bodyPr>
            <a:noAutofit/>
          </a:bodyPr>
          <a:lstStyle/>
          <a:p>
            <a:r>
              <a:rPr lang="en-US" dirty="0" err="1"/>
              <a:t>Logframe</a:t>
            </a:r>
            <a:r>
              <a:rPr lang="en-US" dirty="0"/>
              <a:t> transfer and indicator selection</a:t>
            </a:r>
          </a:p>
        </p:txBody>
      </p:sp>
      <p:graphicFrame>
        <p:nvGraphicFramePr>
          <p:cNvPr id="5" name="Content Placeholder 2"/>
          <p:cNvGraphicFramePr>
            <a:graphicFrameLocks noGrp="1"/>
          </p:cNvGraphicFramePr>
          <p:nvPr>
            <p:ph sz="half" idx="2"/>
            <p:extLst>
              <p:ext uri="{D42A27DB-BD31-4B8C-83A1-F6EECF244321}">
                <p14:modId xmlns:p14="http://schemas.microsoft.com/office/powerpoint/2010/main" val="3336598041"/>
              </p:ext>
            </p:extLst>
          </p:nvPr>
        </p:nvGraphicFramePr>
        <p:xfrm>
          <a:off x="635267" y="1060506"/>
          <a:ext cx="8155037" cy="3884518"/>
        </p:xfrm>
        <a:graphic>
          <a:graphicData uri="http://schemas.openxmlformats.org/drawingml/2006/table">
            <a:tbl>
              <a:tblPr firstRow="1" firstCol="1" bandRow="1">
                <a:tableStyleId>{5C22544A-7EE6-4342-B048-85BDC9FD1C3A}</a:tableStyleId>
              </a:tblPr>
              <a:tblGrid>
                <a:gridCol w="3923692">
                  <a:extLst>
                    <a:ext uri="{9D8B030D-6E8A-4147-A177-3AD203B41FA5}">
                      <a16:colId xmlns:a16="http://schemas.microsoft.com/office/drawing/2014/main" val="2602707740"/>
                    </a:ext>
                  </a:extLst>
                </a:gridCol>
                <a:gridCol w="1581046">
                  <a:extLst>
                    <a:ext uri="{9D8B030D-6E8A-4147-A177-3AD203B41FA5}">
                      <a16:colId xmlns:a16="http://schemas.microsoft.com/office/drawing/2014/main" val="2589481443"/>
                    </a:ext>
                  </a:extLst>
                </a:gridCol>
                <a:gridCol w="414543">
                  <a:extLst>
                    <a:ext uri="{9D8B030D-6E8A-4147-A177-3AD203B41FA5}">
                      <a16:colId xmlns:a16="http://schemas.microsoft.com/office/drawing/2014/main" val="2769393592"/>
                    </a:ext>
                  </a:extLst>
                </a:gridCol>
                <a:gridCol w="319332">
                  <a:extLst>
                    <a:ext uri="{9D8B030D-6E8A-4147-A177-3AD203B41FA5}">
                      <a16:colId xmlns:a16="http://schemas.microsoft.com/office/drawing/2014/main" val="2389963493"/>
                    </a:ext>
                  </a:extLst>
                </a:gridCol>
                <a:gridCol w="103618">
                  <a:extLst>
                    <a:ext uri="{9D8B030D-6E8A-4147-A177-3AD203B41FA5}">
                      <a16:colId xmlns:a16="http://schemas.microsoft.com/office/drawing/2014/main" val="578371556"/>
                    </a:ext>
                  </a:extLst>
                </a:gridCol>
                <a:gridCol w="455902">
                  <a:extLst>
                    <a:ext uri="{9D8B030D-6E8A-4147-A177-3AD203B41FA5}">
                      <a16:colId xmlns:a16="http://schemas.microsoft.com/office/drawing/2014/main" val="1455771302"/>
                    </a:ext>
                  </a:extLst>
                </a:gridCol>
                <a:gridCol w="472386">
                  <a:extLst>
                    <a:ext uri="{9D8B030D-6E8A-4147-A177-3AD203B41FA5}">
                      <a16:colId xmlns:a16="http://schemas.microsoft.com/office/drawing/2014/main" val="692886977"/>
                    </a:ext>
                  </a:extLst>
                </a:gridCol>
                <a:gridCol w="424183">
                  <a:extLst>
                    <a:ext uri="{9D8B030D-6E8A-4147-A177-3AD203B41FA5}">
                      <a16:colId xmlns:a16="http://schemas.microsoft.com/office/drawing/2014/main" val="2418221942"/>
                    </a:ext>
                  </a:extLst>
                </a:gridCol>
                <a:gridCol w="460335">
                  <a:extLst>
                    <a:ext uri="{9D8B030D-6E8A-4147-A177-3AD203B41FA5}">
                      <a16:colId xmlns:a16="http://schemas.microsoft.com/office/drawing/2014/main" val="780482414"/>
                    </a:ext>
                  </a:extLst>
                </a:gridCol>
              </a:tblGrid>
              <a:tr h="302465">
                <a:tc>
                  <a:txBody>
                    <a:bodyPr/>
                    <a:lstStyle/>
                    <a:p>
                      <a:pPr marL="0" marR="0" algn="ctr">
                        <a:lnSpc>
                          <a:spcPct val="107000"/>
                        </a:lnSpc>
                        <a:spcBef>
                          <a:spcPts val="0"/>
                        </a:spcBef>
                        <a:spcAft>
                          <a:spcPts val="0"/>
                        </a:spcAft>
                      </a:pPr>
                      <a:r>
                        <a:rPr lang="en-US" sz="1100" dirty="0">
                          <a:effectLst/>
                        </a:rPr>
                        <a:t>WHAT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9109" marR="39109" marT="0" marB="0" anchor="b">
                    <a:solidFill>
                      <a:schemeClr val="tx2"/>
                    </a:solidFill>
                  </a:tcPr>
                </a:tc>
                <a:tc>
                  <a:txBody>
                    <a:bodyPr/>
                    <a:lstStyle/>
                    <a:p>
                      <a:pPr marL="0" marR="0" algn="ctr">
                        <a:lnSpc>
                          <a:spcPct val="107000"/>
                        </a:lnSpc>
                        <a:spcBef>
                          <a:spcPts val="0"/>
                        </a:spcBef>
                        <a:spcAft>
                          <a:spcPts val="0"/>
                        </a:spcAft>
                      </a:pPr>
                      <a:r>
                        <a:rPr lang="en-US" sz="1100" dirty="0">
                          <a:effectLst/>
                        </a:rPr>
                        <a:t>WHO (examples only)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9109" marR="39109" marT="0" marB="0" anchor="b">
                    <a:solidFill>
                      <a:schemeClr val="tx2"/>
                    </a:solidFill>
                  </a:tcPr>
                </a:tc>
                <a:tc>
                  <a:txBody>
                    <a:bodyPr/>
                    <a:lstStyle/>
                    <a:p>
                      <a:pPr marL="0" marR="0" algn="ctr">
                        <a:lnSpc>
                          <a:spcPct val="107000"/>
                        </a:lnSpc>
                        <a:spcBef>
                          <a:spcPts val="0"/>
                        </a:spcBef>
                        <a:spcAft>
                          <a:spcPts val="0"/>
                        </a:spcAft>
                      </a:pPr>
                      <a:r>
                        <a:rPr lang="en-US" sz="700" dirty="0" smtClean="0">
                          <a:effectLst/>
                          <a:latin typeface="Calibri" panose="020F0502020204030204" pitchFamily="34" charset="0"/>
                          <a:ea typeface="Calibri" panose="020F0502020204030204" pitchFamily="34" charset="0"/>
                          <a:cs typeface="Times New Roman" panose="02020603050405020304" pitchFamily="18" charset="0"/>
                        </a:rPr>
                        <a:t>week</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9109" marR="39109" marT="0" marB="0" anchor="ctr">
                    <a:solidFill>
                      <a:schemeClr val="tx2"/>
                    </a:solidFill>
                  </a:tcPr>
                </a:tc>
                <a:tc>
                  <a:txBody>
                    <a:bodyPr/>
                    <a:lstStyle/>
                    <a:p>
                      <a:pPr marL="0" marR="0" algn="ctr">
                        <a:lnSpc>
                          <a:spcPct val="107000"/>
                        </a:lnSpc>
                        <a:spcBef>
                          <a:spcPts val="0"/>
                        </a:spcBef>
                        <a:spcAft>
                          <a:spcPts val="0"/>
                        </a:spcAft>
                      </a:pPr>
                      <a:r>
                        <a:rPr lang="en-US" sz="700" dirty="0" smtClean="0">
                          <a:effectLst/>
                          <a:latin typeface="Calibri" panose="020F0502020204030204" pitchFamily="34" charset="0"/>
                          <a:ea typeface="Calibri" panose="020F0502020204030204" pitchFamily="34" charset="0"/>
                          <a:cs typeface="Times New Roman" panose="02020603050405020304" pitchFamily="18" charset="0"/>
                        </a:rPr>
                        <a:t>week</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9109" marR="39109" marT="0" marB="0" anchor="ctr">
                    <a:solidFill>
                      <a:schemeClr val="tx2"/>
                    </a:solidFill>
                  </a:tcPr>
                </a:tc>
                <a:tc gridSpan="2">
                  <a:txBody>
                    <a:bodyPr/>
                    <a:lstStyle/>
                    <a:p>
                      <a:pPr marL="0" marR="0" algn="ctr">
                        <a:lnSpc>
                          <a:spcPct val="107000"/>
                        </a:lnSpc>
                        <a:spcBef>
                          <a:spcPts val="0"/>
                        </a:spcBef>
                        <a:spcAft>
                          <a:spcPts val="0"/>
                        </a:spcAft>
                      </a:pPr>
                      <a:r>
                        <a:rPr lang="en-US" sz="700" dirty="0" smtClean="0">
                          <a:effectLst/>
                          <a:latin typeface="Calibri" panose="020F0502020204030204" pitchFamily="34" charset="0"/>
                          <a:ea typeface="Calibri" panose="020F0502020204030204" pitchFamily="34" charset="0"/>
                          <a:cs typeface="Times New Roman" panose="02020603050405020304" pitchFamily="18" charset="0"/>
                        </a:rPr>
                        <a:t>week</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9109" marR="39109" marT="0" marB="0" anchor="ctr">
                    <a:solidFill>
                      <a:schemeClr val="tx2"/>
                    </a:solidFill>
                  </a:tcPr>
                </a:tc>
                <a:tc hMerge="1">
                  <a:txBody>
                    <a:bodyPr/>
                    <a:lstStyle/>
                    <a:p>
                      <a:endParaRPr lang="en-US"/>
                    </a:p>
                  </a:txBody>
                  <a:tcPr/>
                </a:tc>
                <a:tc>
                  <a:txBody>
                    <a:bodyPr/>
                    <a:lstStyle/>
                    <a:p>
                      <a:pPr marL="0" marR="0" algn="ctr">
                        <a:lnSpc>
                          <a:spcPct val="107000"/>
                        </a:lnSpc>
                        <a:spcBef>
                          <a:spcPts val="0"/>
                        </a:spcBef>
                        <a:spcAft>
                          <a:spcPts val="0"/>
                        </a:spcAft>
                      </a:pPr>
                      <a:r>
                        <a:rPr lang="en-US" sz="700" dirty="0" smtClean="0">
                          <a:effectLst/>
                          <a:latin typeface="Calibri" panose="020F0502020204030204" pitchFamily="34" charset="0"/>
                          <a:ea typeface="Calibri" panose="020F0502020204030204" pitchFamily="34" charset="0"/>
                          <a:cs typeface="Times New Roman" panose="02020603050405020304" pitchFamily="18" charset="0"/>
                        </a:rPr>
                        <a:t>week</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9109" marR="39109" marT="0" marB="0" anchor="ctr">
                    <a:solidFill>
                      <a:schemeClr val="tx2"/>
                    </a:solidFill>
                  </a:tcPr>
                </a:tc>
                <a:tc>
                  <a:txBody>
                    <a:bodyPr/>
                    <a:lstStyle/>
                    <a:p>
                      <a:pPr marL="0" marR="0" algn="ctr">
                        <a:lnSpc>
                          <a:spcPct val="107000"/>
                        </a:lnSpc>
                        <a:spcBef>
                          <a:spcPts val="0"/>
                        </a:spcBef>
                        <a:spcAft>
                          <a:spcPts val="0"/>
                        </a:spcAft>
                      </a:pPr>
                      <a:r>
                        <a:rPr lang="en-US" sz="700" dirty="0" smtClean="0">
                          <a:effectLst/>
                          <a:latin typeface="Calibri" panose="020F0502020204030204" pitchFamily="34" charset="0"/>
                          <a:ea typeface="Calibri" panose="020F0502020204030204" pitchFamily="34" charset="0"/>
                          <a:cs typeface="Times New Roman" panose="02020603050405020304" pitchFamily="18" charset="0"/>
                        </a:rPr>
                        <a:t>week</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9109" marR="39109" marT="0" marB="0" anchor="ctr">
                    <a:solidFill>
                      <a:schemeClr val="tx2"/>
                    </a:solidFill>
                  </a:tcPr>
                </a:tc>
                <a:tc>
                  <a:txBody>
                    <a:bodyPr/>
                    <a:lstStyle/>
                    <a:p>
                      <a:pPr marL="0" marR="0" algn="ctr">
                        <a:lnSpc>
                          <a:spcPct val="107000"/>
                        </a:lnSpc>
                        <a:spcBef>
                          <a:spcPts val="0"/>
                        </a:spcBef>
                        <a:spcAft>
                          <a:spcPts val="0"/>
                        </a:spcAft>
                      </a:pPr>
                      <a:r>
                        <a:rPr lang="en-US" sz="700" dirty="0" smtClean="0">
                          <a:effectLst/>
                          <a:latin typeface="Calibri" panose="020F0502020204030204" pitchFamily="34" charset="0"/>
                          <a:ea typeface="Calibri" panose="020F0502020204030204" pitchFamily="34" charset="0"/>
                          <a:cs typeface="Times New Roman" panose="02020603050405020304" pitchFamily="18" charset="0"/>
                        </a:rPr>
                        <a:t>week</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9109" marR="39109" marT="0" marB="0" anchor="ctr">
                    <a:solidFill>
                      <a:schemeClr val="tx2"/>
                    </a:solidFill>
                  </a:tcPr>
                </a:tc>
                <a:extLst>
                  <a:ext uri="{0D108BD9-81ED-4DB2-BD59-A6C34878D82A}">
                    <a16:rowId xmlns:a16="http://schemas.microsoft.com/office/drawing/2014/main" val="550979826"/>
                  </a:ext>
                </a:extLst>
              </a:tr>
              <a:tr h="421937">
                <a:tc>
                  <a:txBody>
                    <a:bodyPr/>
                    <a:lstStyle/>
                    <a:p>
                      <a:pPr marL="0" marR="0" algn="l" defTabSz="457200" rtl="0" eaLnBrk="1" latinLnBrk="0" hangingPunct="1">
                        <a:lnSpc>
                          <a:spcPct val="107000"/>
                        </a:lnSpc>
                        <a:spcBef>
                          <a:spcPts val="0"/>
                        </a:spcBef>
                        <a:spcAft>
                          <a:spcPts val="0"/>
                        </a:spcAft>
                      </a:pPr>
                      <a:r>
                        <a:rPr lang="en-US" sz="1700" kern="1200" dirty="0">
                          <a:solidFill>
                            <a:schemeClr val="dk1"/>
                          </a:solidFill>
                          <a:effectLst/>
                          <a:latin typeface="+mn-lt"/>
                          <a:ea typeface="+mn-ea"/>
                          <a:cs typeface="+mn-cs"/>
                        </a:rPr>
                        <a:t>Agree on </a:t>
                      </a:r>
                      <a:r>
                        <a:rPr lang="en-US" sz="1700" kern="1200" dirty="0" err="1">
                          <a:solidFill>
                            <a:schemeClr val="dk1"/>
                          </a:solidFill>
                          <a:effectLst/>
                          <a:latin typeface="+mn-lt"/>
                          <a:ea typeface="+mn-ea"/>
                          <a:cs typeface="+mn-cs"/>
                        </a:rPr>
                        <a:t>logframe</a:t>
                      </a:r>
                      <a:r>
                        <a:rPr lang="en-US" sz="1700" kern="1200" dirty="0">
                          <a:solidFill>
                            <a:schemeClr val="dk1"/>
                          </a:solidFill>
                          <a:effectLst/>
                          <a:latin typeface="+mn-lt"/>
                          <a:ea typeface="+mn-ea"/>
                          <a:cs typeface="+mn-cs"/>
                        </a:rPr>
                        <a:t> </a:t>
                      </a:r>
                      <a:r>
                        <a:rPr lang="en-US" sz="1700" kern="1200" dirty="0" smtClean="0">
                          <a:solidFill>
                            <a:schemeClr val="dk1"/>
                          </a:solidFill>
                          <a:effectLst/>
                          <a:latin typeface="+mn-lt"/>
                          <a:ea typeface="+mn-ea"/>
                          <a:cs typeface="+mn-cs"/>
                        </a:rPr>
                        <a:t>numbering</a:t>
                      </a:r>
                      <a:endParaRPr lang="en-US" sz="1700" kern="1200" dirty="0">
                        <a:solidFill>
                          <a:schemeClr val="dk1"/>
                        </a:solidFill>
                        <a:effectLst/>
                        <a:latin typeface="+mn-lt"/>
                        <a:ea typeface="+mn-ea"/>
                        <a:cs typeface="+mn-cs"/>
                      </a:endParaRPr>
                    </a:p>
                  </a:txBody>
                  <a:tcPr marL="64350" marR="64350" marT="0" marB="0" anchor="ctr">
                    <a:solidFill>
                      <a:schemeClr val="accent4"/>
                    </a:solidFill>
                  </a:tcPr>
                </a:tc>
                <a:tc>
                  <a:txBody>
                    <a:bodyPr/>
                    <a:lstStyle/>
                    <a:p>
                      <a:pPr marL="0" marR="0">
                        <a:lnSpc>
                          <a:spcPct val="107000"/>
                        </a:lnSpc>
                        <a:spcBef>
                          <a:spcPts val="0"/>
                        </a:spcBef>
                        <a:spcAft>
                          <a:spcPts val="0"/>
                        </a:spcAft>
                      </a:pPr>
                      <a:r>
                        <a:rPr lang="en-US" sz="1100" kern="1200" dirty="0">
                          <a:solidFill>
                            <a:schemeClr val="dk1"/>
                          </a:solidFill>
                          <a:effectLst/>
                          <a:latin typeface="+mn-lt"/>
                          <a:ea typeface="+mn-ea"/>
                          <a:cs typeface="+mn-cs"/>
                        </a:rPr>
                        <a:t>2-3 person team, including 1 </a:t>
                      </a:r>
                      <a:r>
                        <a:rPr lang="en-US" sz="1100" kern="1200" dirty="0" err="1">
                          <a:solidFill>
                            <a:schemeClr val="dk1"/>
                          </a:solidFill>
                          <a:effectLst/>
                          <a:latin typeface="+mn-lt"/>
                          <a:ea typeface="+mn-ea"/>
                          <a:cs typeface="+mn-cs"/>
                        </a:rPr>
                        <a:t>M&amp;E</a:t>
                      </a:r>
                      <a:r>
                        <a:rPr lang="en-US" sz="1100" kern="1200" dirty="0">
                          <a:solidFill>
                            <a:schemeClr val="dk1"/>
                          </a:solidFill>
                          <a:effectLst/>
                          <a:latin typeface="+mn-lt"/>
                          <a:ea typeface="+mn-ea"/>
                          <a:cs typeface="+mn-cs"/>
                        </a:rPr>
                        <a:t> staff</a:t>
                      </a:r>
                    </a:p>
                  </a:txBody>
                  <a:tcPr marL="64350" marR="64350" marT="0" marB="0" anchor="ctr"/>
                </a:tc>
                <a:tc>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9109" marR="39109" marT="0" marB="0" anchor="b">
                    <a:solidFill>
                      <a:schemeClr val="accent2"/>
                    </a:solidFill>
                  </a:tcPr>
                </a:tc>
                <a:tc>
                  <a:txBody>
                    <a:bodyPr/>
                    <a:lstStyle/>
                    <a:p>
                      <a:pPr marL="0" marR="0" algn="l" defTabSz="457200" rtl="0" eaLnBrk="1" latinLnBrk="0" hangingPunct="1">
                        <a:lnSpc>
                          <a:spcPct val="107000"/>
                        </a:lnSpc>
                        <a:spcBef>
                          <a:spcPts val="0"/>
                        </a:spcBef>
                        <a:spcAft>
                          <a:spcPts val="0"/>
                        </a:spcAft>
                      </a:pPr>
                      <a:endParaRPr lang="en-US" sz="1100" kern="1200" dirty="0">
                        <a:solidFill>
                          <a:schemeClr val="dk1"/>
                        </a:solidFill>
                        <a:effectLst/>
                        <a:latin typeface="+mn-lt"/>
                        <a:ea typeface="+mn-ea"/>
                        <a:cs typeface="+mn-cs"/>
                      </a:endParaRPr>
                    </a:p>
                  </a:txBody>
                  <a:tcPr marL="39109" marR="39109" marT="0" marB="0" anchor="b">
                    <a:solidFill>
                      <a:schemeClr val="accent4">
                        <a:lumMod val="20000"/>
                        <a:lumOff val="80000"/>
                      </a:schemeClr>
                    </a:solidFill>
                  </a:tcPr>
                </a:tc>
                <a:tc gridSpan="2">
                  <a:txBody>
                    <a:bodyPr/>
                    <a:lstStyle/>
                    <a:p>
                      <a:pPr marL="0" marR="0" algn="l" defTabSz="457200" rtl="0" eaLnBrk="1" latinLnBrk="0" hangingPunct="1">
                        <a:lnSpc>
                          <a:spcPct val="107000"/>
                        </a:lnSpc>
                        <a:spcBef>
                          <a:spcPts val="0"/>
                        </a:spcBef>
                        <a:spcAft>
                          <a:spcPts val="0"/>
                        </a:spcAft>
                      </a:pPr>
                      <a:endParaRPr lang="en-US" sz="1100" kern="1200" dirty="0">
                        <a:solidFill>
                          <a:schemeClr val="dk1"/>
                        </a:solidFill>
                        <a:effectLst/>
                        <a:latin typeface="+mn-lt"/>
                        <a:ea typeface="+mn-ea"/>
                        <a:cs typeface="+mn-cs"/>
                      </a:endParaRPr>
                    </a:p>
                  </a:txBody>
                  <a:tcPr marL="39109" marR="39109" marT="0" marB="0" anchor="b">
                    <a:solidFill>
                      <a:schemeClr val="accent4">
                        <a:lumMod val="20000"/>
                        <a:lumOff val="80000"/>
                      </a:schemeClr>
                    </a:solidFill>
                  </a:tcPr>
                </a:tc>
                <a:tc hMerge="1">
                  <a:txBody>
                    <a:bodyPr/>
                    <a:lstStyle/>
                    <a:p>
                      <a:endParaRPr lang="en-US"/>
                    </a:p>
                  </a:txBody>
                  <a:tcPr/>
                </a:tc>
                <a:tc>
                  <a:txBody>
                    <a:bodyPr/>
                    <a:lstStyle/>
                    <a:p>
                      <a:pPr marL="0" marR="0" algn="l" defTabSz="457200" rtl="0" eaLnBrk="1" latinLnBrk="0" hangingPunct="1">
                        <a:lnSpc>
                          <a:spcPct val="107000"/>
                        </a:lnSpc>
                        <a:spcBef>
                          <a:spcPts val="0"/>
                        </a:spcBef>
                        <a:spcAft>
                          <a:spcPts val="0"/>
                        </a:spcAft>
                      </a:pPr>
                      <a:endParaRPr lang="en-US" sz="1100" kern="1200" dirty="0">
                        <a:solidFill>
                          <a:schemeClr val="dk1"/>
                        </a:solidFill>
                        <a:effectLst/>
                        <a:latin typeface="+mn-lt"/>
                        <a:ea typeface="+mn-ea"/>
                        <a:cs typeface="+mn-cs"/>
                      </a:endParaRPr>
                    </a:p>
                  </a:txBody>
                  <a:tcPr marL="39109" marR="39109" marT="0" marB="0" anchor="b">
                    <a:solidFill>
                      <a:schemeClr val="accent4">
                        <a:lumMod val="20000"/>
                        <a:lumOff val="80000"/>
                      </a:schemeClr>
                    </a:solidFill>
                  </a:tcPr>
                </a:tc>
                <a:tc>
                  <a:txBody>
                    <a:bodyPr/>
                    <a:lstStyle/>
                    <a:p>
                      <a:pPr marL="0" marR="0" algn="l" defTabSz="457200" rtl="0" eaLnBrk="1" latinLnBrk="0" hangingPunct="1">
                        <a:lnSpc>
                          <a:spcPct val="107000"/>
                        </a:lnSpc>
                        <a:spcBef>
                          <a:spcPts val="0"/>
                        </a:spcBef>
                        <a:spcAft>
                          <a:spcPts val="0"/>
                        </a:spcAft>
                      </a:pPr>
                      <a:endParaRPr lang="en-US" sz="1100" kern="1200" dirty="0">
                        <a:solidFill>
                          <a:schemeClr val="dk1"/>
                        </a:solidFill>
                        <a:effectLst/>
                        <a:latin typeface="+mn-lt"/>
                        <a:ea typeface="+mn-ea"/>
                        <a:cs typeface="+mn-cs"/>
                      </a:endParaRPr>
                    </a:p>
                  </a:txBody>
                  <a:tcPr marL="39109" marR="39109" marT="0" marB="0" anchor="b">
                    <a:solidFill>
                      <a:schemeClr val="accent4">
                        <a:lumMod val="20000"/>
                        <a:lumOff val="80000"/>
                      </a:schemeClr>
                    </a:solidFill>
                  </a:tcPr>
                </a:tc>
                <a:tc>
                  <a:txBody>
                    <a:bodyPr/>
                    <a:lstStyle/>
                    <a:p>
                      <a:pPr marL="0" marR="0" algn="l" defTabSz="457200" rtl="0" eaLnBrk="1" latinLnBrk="0" hangingPunct="1">
                        <a:lnSpc>
                          <a:spcPct val="107000"/>
                        </a:lnSpc>
                        <a:spcBef>
                          <a:spcPts val="0"/>
                        </a:spcBef>
                        <a:spcAft>
                          <a:spcPts val="0"/>
                        </a:spcAft>
                      </a:pPr>
                      <a:endParaRPr lang="en-US" sz="1100" kern="1200" dirty="0">
                        <a:solidFill>
                          <a:schemeClr val="dk1"/>
                        </a:solidFill>
                        <a:effectLst/>
                        <a:latin typeface="+mn-lt"/>
                        <a:ea typeface="+mn-ea"/>
                        <a:cs typeface="+mn-cs"/>
                      </a:endParaRPr>
                    </a:p>
                  </a:txBody>
                  <a:tcPr marL="39109" marR="39109" marT="0" marB="0" anchor="b">
                    <a:solidFill>
                      <a:schemeClr val="accent4">
                        <a:lumMod val="20000"/>
                        <a:lumOff val="80000"/>
                      </a:schemeClr>
                    </a:solidFill>
                  </a:tcPr>
                </a:tc>
                <a:extLst>
                  <a:ext uri="{0D108BD9-81ED-4DB2-BD59-A6C34878D82A}">
                    <a16:rowId xmlns:a16="http://schemas.microsoft.com/office/drawing/2014/main" val="2564638988"/>
                  </a:ext>
                </a:extLst>
              </a:tr>
              <a:tr h="550792">
                <a:tc>
                  <a:txBody>
                    <a:bodyPr/>
                    <a:lstStyle/>
                    <a:p>
                      <a:pPr marL="0" marR="0" algn="l" defTabSz="457200" rtl="0" eaLnBrk="1" latinLnBrk="0" hangingPunct="1">
                        <a:lnSpc>
                          <a:spcPct val="107000"/>
                        </a:lnSpc>
                        <a:spcBef>
                          <a:spcPts val="0"/>
                        </a:spcBef>
                        <a:spcAft>
                          <a:spcPts val="0"/>
                        </a:spcAft>
                      </a:pPr>
                      <a:r>
                        <a:rPr lang="en-US" sz="1700" kern="1200" dirty="0">
                          <a:solidFill>
                            <a:schemeClr val="dk1"/>
                          </a:solidFill>
                          <a:effectLst/>
                          <a:latin typeface="+mn-lt"/>
                          <a:ea typeface="+mn-ea"/>
                          <a:cs typeface="+mn-cs"/>
                        </a:rPr>
                        <a:t>Transfer </a:t>
                      </a:r>
                      <a:r>
                        <a:rPr lang="en-US" sz="1700" b="1" kern="1200" dirty="0" smtClean="0">
                          <a:solidFill>
                            <a:schemeClr val="dk1"/>
                          </a:solidFill>
                          <a:effectLst/>
                          <a:latin typeface="+mn-lt"/>
                          <a:ea typeface="+mn-ea"/>
                          <a:cs typeface="+mn-cs"/>
                        </a:rPr>
                        <a:t>outcomes and assumptions to </a:t>
                      </a:r>
                      <a:r>
                        <a:rPr lang="en-US" sz="1700" b="1" kern="1200" dirty="0" err="1" smtClean="0">
                          <a:solidFill>
                            <a:schemeClr val="dk1"/>
                          </a:solidFill>
                          <a:effectLst/>
                          <a:latin typeface="+mn-lt"/>
                          <a:ea typeface="+mn-ea"/>
                          <a:cs typeface="+mn-cs"/>
                        </a:rPr>
                        <a:t>lograme</a:t>
                      </a:r>
                      <a:endParaRPr lang="en-US" sz="1700" b="1" kern="1200" dirty="0">
                        <a:solidFill>
                          <a:schemeClr val="dk1"/>
                        </a:solidFill>
                        <a:effectLst/>
                        <a:latin typeface="+mn-lt"/>
                        <a:ea typeface="+mn-ea"/>
                        <a:cs typeface="+mn-cs"/>
                      </a:endParaRPr>
                    </a:p>
                  </a:txBody>
                  <a:tcPr marL="44325" marR="44325" marT="0" marB="0" anchor="ctr">
                    <a:solidFill>
                      <a:schemeClr val="accent4"/>
                    </a:solidFill>
                  </a:tcPr>
                </a:tc>
                <a:tc>
                  <a:txBody>
                    <a:bodyPr/>
                    <a:lstStyle/>
                    <a:p>
                      <a:pPr marL="0" marR="0">
                        <a:lnSpc>
                          <a:spcPct val="107000"/>
                        </a:lnSpc>
                        <a:spcBef>
                          <a:spcPts val="0"/>
                        </a:spcBef>
                        <a:spcAft>
                          <a:spcPts val="0"/>
                        </a:spcAft>
                      </a:pPr>
                      <a:r>
                        <a:rPr lang="en-US" sz="1100" kern="1200" dirty="0">
                          <a:solidFill>
                            <a:schemeClr val="dk1"/>
                          </a:solidFill>
                          <a:effectLst/>
                          <a:latin typeface="+mn-lt"/>
                          <a:ea typeface="+mn-ea"/>
                          <a:cs typeface="+mn-cs"/>
                        </a:rPr>
                        <a:t>1 </a:t>
                      </a:r>
                      <a:r>
                        <a:rPr lang="en-US" sz="1100" kern="1200" dirty="0" err="1" smtClean="0">
                          <a:solidFill>
                            <a:schemeClr val="dk1"/>
                          </a:solidFill>
                          <a:effectLst/>
                          <a:latin typeface="+mn-lt"/>
                          <a:ea typeface="+mn-ea"/>
                          <a:cs typeface="+mn-cs"/>
                        </a:rPr>
                        <a:t>M&amp;E</a:t>
                      </a:r>
                      <a:r>
                        <a:rPr lang="en-US" sz="1100" kern="1200" dirty="0" smtClean="0">
                          <a:solidFill>
                            <a:schemeClr val="dk1"/>
                          </a:solidFill>
                          <a:effectLst/>
                          <a:latin typeface="+mn-lt"/>
                          <a:ea typeface="+mn-ea"/>
                          <a:cs typeface="+mn-cs"/>
                        </a:rPr>
                        <a:t> </a:t>
                      </a:r>
                      <a:r>
                        <a:rPr lang="en-US" sz="1100" kern="1200" dirty="0">
                          <a:solidFill>
                            <a:schemeClr val="dk1"/>
                          </a:solidFill>
                          <a:effectLst/>
                          <a:latin typeface="+mn-lt"/>
                          <a:ea typeface="+mn-ea"/>
                          <a:cs typeface="+mn-cs"/>
                        </a:rPr>
                        <a:t>staff </a:t>
                      </a:r>
                    </a:p>
                  </a:txBody>
                  <a:tcPr marL="44325" marR="44325" marT="0" marB="0" anchor="ctr"/>
                </a:tc>
                <a:tc>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9109" marR="39109" marT="0" marB="0" anchor="b">
                    <a:solidFill>
                      <a:schemeClr val="accent2"/>
                    </a:solidFill>
                  </a:tcPr>
                </a:tc>
                <a:tc>
                  <a:txBody>
                    <a:bodyPr/>
                    <a:lstStyle/>
                    <a:p>
                      <a:pPr marL="0" marR="0" algn="l" defTabSz="457200" rtl="0" eaLnBrk="1" latinLnBrk="0" hangingPunct="1">
                        <a:lnSpc>
                          <a:spcPct val="107000"/>
                        </a:lnSpc>
                        <a:spcBef>
                          <a:spcPts val="0"/>
                        </a:spcBef>
                        <a:spcAft>
                          <a:spcPts val="0"/>
                        </a:spcAft>
                      </a:pPr>
                      <a:endParaRPr lang="en-US" sz="1100" kern="1200">
                        <a:solidFill>
                          <a:schemeClr val="dk1"/>
                        </a:solidFill>
                        <a:effectLst/>
                        <a:latin typeface="+mn-lt"/>
                        <a:ea typeface="+mn-ea"/>
                        <a:cs typeface="+mn-cs"/>
                      </a:endParaRPr>
                    </a:p>
                  </a:txBody>
                  <a:tcPr marL="39109" marR="39109" marT="0" marB="0" anchor="b">
                    <a:solidFill>
                      <a:schemeClr val="accent4">
                        <a:lumMod val="20000"/>
                        <a:lumOff val="80000"/>
                      </a:schemeClr>
                    </a:solidFill>
                  </a:tcPr>
                </a:tc>
                <a:tc gridSpan="2">
                  <a:txBody>
                    <a:bodyPr/>
                    <a:lstStyle/>
                    <a:p>
                      <a:pPr marL="0" marR="0" algn="l" defTabSz="457200" rtl="0" eaLnBrk="1" latinLnBrk="0" hangingPunct="1">
                        <a:lnSpc>
                          <a:spcPct val="107000"/>
                        </a:lnSpc>
                        <a:spcBef>
                          <a:spcPts val="0"/>
                        </a:spcBef>
                        <a:spcAft>
                          <a:spcPts val="0"/>
                        </a:spcAft>
                      </a:pPr>
                      <a:endParaRPr lang="en-US" sz="1100" kern="1200" dirty="0">
                        <a:solidFill>
                          <a:schemeClr val="dk1"/>
                        </a:solidFill>
                        <a:effectLst/>
                        <a:latin typeface="+mn-lt"/>
                        <a:ea typeface="+mn-ea"/>
                        <a:cs typeface="+mn-cs"/>
                      </a:endParaRPr>
                    </a:p>
                  </a:txBody>
                  <a:tcPr marL="39109" marR="39109" marT="0" marB="0" anchor="b">
                    <a:solidFill>
                      <a:schemeClr val="accent4">
                        <a:lumMod val="20000"/>
                        <a:lumOff val="80000"/>
                      </a:schemeClr>
                    </a:solidFill>
                  </a:tcPr>
                </a:tc>
                <a:tc hMerge="1">
                  <a:txBody>
                    <a:bodyPr/>
                    <a:lstStyle/>
                    <a:p>
                      <a:endParaRPr lang="en-US"/>
                    </a:p>
                  </a:txBody>
                  <a:tcPr/>
                </a:tc>
                <a:tc>
                  <a:txBody>
                    <a:bodyPr/>
                    <a:lstStyle/>
                    <a:p>
                      <a:pPr marL="0" marR="0" algn="l" defTabSz="457200" rtl="0" eaLnBrk="1" latinLnBrk="0" hangingPunct="1">
                        <a:lnSpc>
                          <a:spcPct val="107000"/>
                        </a:lnSpc>
                        <a:spcBef>
                          <a:spcPts val="0"/>
                        </a:spcBef>
                        <a:spcAft>
                          <a:spcPts val="0"/>
                        </a:spcAft>
                      </a:pPr>
                      <a:endParaRPr lang="en-US" sz="1100" kern="1200" dirty="0">
                        <a:solidFill>
                          <a:schemeClr val="dk1"/>
                        </a:solidFill>
                        <a:effectLst/>
                        <a:latin typeface="+mn-lt"/>
                        <a:ea typeface="+mn-ea"/>
                        <a:cs typeface="+mn-cs"/>
                      </a:endParaRPr>
                    </a:p>
                  </a:txBody>
                  <a:tcPr marL="39109" marR="39109" marT="0" marB="0" anchor="b">
                    <a:solidFill>
                      <a:schemeClr val="accent4">
                        <a:lumMod val="20000"/>
                        <a:lumOff val="80000"/>
                      </a:schemeClr>
                    </a:solidFill>
                  </a:tcPr>
                </a:tc>
                <a:tc>
                  <a:txBody>
                    <a:bodyPr/>
                    <a:lstStyle/>
                    <a:p>
                      <a:pPr marL="0" marR="0" algn="l" defTabSz="457200" rtl="0" eaLnBrk="1" latinLnBrk="0" hangingPunct="1">
                        <a:lnSpc>
                          <a:spcPct val="107000"/>
                        </a:lnSpc>
                        <a:spcBef>
                          <a:spcPts val="0"/>
                        </a:spcBef>
                        <a:spcAft>
                          <a:spcPts val="0"/>
                        </a:spcAft>
                      </a:pPr>
                      <a:endParaRPr lang="en-US" sz="1100" kern="1200" dirty="0">
                        <a:solidFill>
                          <a:schemeClr val="dk1"/>
                        </a:solidFill>
                        <a:effectLst/>
                        <a:latin typeface="+mn-lt"/>
                        <a:ea typeface="+mn-ea"/>
                        <a:cs typeface="+mn-cs"/>
                      </a:endParaRPr>
                    </a:p>
                  </a:txBody>
                  <a:tcPr marL="39109" marR="39109" marT="0" marB="0" anchor="b">
                    <a:solidFill>
                      <a:schemeClr val="accent4">
                        <a:lumMod val="20000"/>
                        <a:lumOff val="80000"/>
                      </a:schemeClr>
                    </a:solidFill>
                  </a:tcPr>
                </a:tc>
                <a:tc>
                  <a:txBody>
                    <a:bodyPr/>
                    <a:lstStyle/>
                    <a:p>
                      <a:pPr marL="0" marR="0" algn="l" defTabSz="457200" rtl="0" eaLnBrk="1" latinLnBrk="0" hangingPunct="1">
                        <a:lnSpc>
                          <a:spcPct val="107000"/>
                        </a:lnSpc>
                        <a:spcBef>
                          <a:spcPts val="0"/>
                        </a:spcBef>
                        <a:spcAft>
                          <a:spcPts val="0"/>
                        </a:spcAft>
                      </a:pPr>
                      <a:endParaRPr lang="en-US" sz="1100" kern="1200" dirty="0">
                        <a:solidFill>
                          <a:schemeClr val="dk1"/>
                        </a:solidFill>
                        <a:effectLst/>
                        <a:latin typeface="+mn-lt"/>
                        <a:ea typeface="+mn-ea"/>
                        <a:cs typeface="+mn-cs"/>
                      </a:endParaRPr>
                    </a:p>
                  </a:txBody>
                  <a:tcPr marL="39109" marR="39109" marT="0" marB="0" anchor="b">
                    <a:solidFill>
                      <a:schemeClr val="accent4">
                        <a:lumMod val="20000"/>
                        <a:lumOff val="80000"/>
                      </a:schemeClr>
                    </a:solidFill>
                  </a:tcPr>
                </a:tc>
                <a:extLst>
                  <a:ext uri="{0D108BD9-81ED-4DB2-BD59-A6C34878D82A}">
                    <a16:rowId xmlns:a16="http://schemas.microsoft.com/office/drawing/2014/main" val="586216874"/>
                  </a:ext>
                </a:extLst>
              </a:tr>
              <a:tr h="550792">
                <a:tc>
                  <a:txBody>
                    <a:bodyPr/>
                    <a:lstStyle/>
                    <a:p>
                      <a:pPr marL="0" marR="0" algn="l" defTabSz="457200" rtl="0" eaLnBrk="1" latinLnBrk="0" hangingPunct="1">
                        <a:lnSpc>
                          <a:spcPct val="107000"/>
                        </a:lnSpc>
                        <a:spcBef>
                          <a:spcPts val="0"/>
                        </a:spcBef>
                        <a:spcAft>
                          <a:spcPts val="0"/>
                        </a:spcAft>
                      </a:pPr>
                      <a:r>
                        <a:rPr lang="en-US" sz="1700" kern="1200" dirty="0" smtClean="0">
                          <a:solidFill>
                            <a:schemeClr val="dk1"/>
                          </a:solidFill>
                          <a:effectLst/>
                          <a:latin typeface="+mn-lt"/>
                          <a:ea typeface="+mn-ea"/>
                          <a:cs typeface="+mn-cs"/>
                        </a:rPr>
                        <a:t>Map</a:t>
                      </a:r>
                      <a:r>
                        <a:rPr lang="en-US" sz="1700" kern="1200" baseline="0" dirty="0" smtClean="0">
                          <a:solidFill>
                            <a:schemeClr val="dk1"/>
                          </a:solidFill>
                          <a:effectLst/>
                          <a:latin typeface="+mn-lt"/>
                          <a:ea typeface="+mn-ea"/>
                          <a:cs typeface="+mn-cs"/>
                        </a:rPr>
                        <a:t> FFP required indicators to TOC, identify custom indicators to fill gaps</a:t>
                      </a:r>
                      <a:endParaRPr lang="en-US" sz="1700" kern="1200" dirty="0">
                        <a:solidFill>
                          <a:schemeClr val="dk1"/>
                        </a:solidFill>
                        <a:effectLst/>
                        <a:latin typeface="+mn-lt"/>
                        <a:ea typeface="+mn-ea"/>
                        <a:cs typeface="+mn-cs"/>
                      </a:endParaRPr>
                    </a:p>
                  </a:txBody>
                  <a:tcPr marL="44325" marR="44325" marT="0" marB="0" anchor="ctr">
                    <a:solidFill>
                      <a:schemeClr val="accent4"/>
                    </a:solidFill>
                  </a:tcPr>
                </a:tc>
                <a:tc>
                  <a:txBody>
                    <a:bodyPr/>
                    <a:lstStyle/>
                    <a:p>
                      <a:pPr marL="0" marR="0">
                        <a:lnSpc>
                          <a:spcPct val="107000"/>
                        </a:lnSpc>
                        <a:spcBef>
                          <a:spcPts val="0"/>
                        </a:spcBef>
                        <a:spcAft>
                          <a:spcPts val="0"/>
                        </a:spcAft>
                      </a:pPr>
                      <a:r>
                        <a:rPr lang="en-US" sz="1100" kern="1200" dirty="0" err="1" smtClean="0">
                          <a:solidFill>
                            <a:schemeClr val="dk1"/>
                          </a:solidFill>
                          <a:effectLst/>
                          <a:latin typeface="+mn-lt"/>
                          <a:ea typeface="+mn-ea"/>
                          <a:cs typeface="+mn-cs"/>
                        </a:rPr>
                        <a:t>M&amp;E</a:t>
                      </a:r>
                      <a:r>
                        <a:rPr lang="en-US" sz="1100" kern="1200" dirty="0" smtClean="0">
                          <a:solidFill>
                            <a:schemeClr val="dk1"/>
                          </a:solidFill>
                          <a:effectLst/>
                          <a:latin typeface="+mn-lt"/>
                          <a:ea typeface="+mn-ea"/>
                          <a:cs typeface="+mn-cs"/>
                        </a:rPr>
                        <a:t> </a:t>
                      </a:r>
                      <a:r>
                        <a:rPr lang="en-US" sz="1100" kern="1200" dirty="0">
                          <a:solidFill>
                            <a:schemeClr val="dk1"/>
                          </a:solidFill>
                          <a:effectLst/>
                          <a:latin typeface="+mn-lt"/>
                          <a:ea typeface="+mn-ea"/>
                          <a:cs typeface="+mn-cs"/>
                        </a:rPr>
                        <a:t>team; technical advisors</a:t>
                      </a:r>
                    </a:p>
                  </a:txBody>
                  <a:tcPr marL="44325" marR="44325" marT="0" marB="0" anchor="ctr"/>
                </a:tc>
                <a:tc>
                  <a:txBody>
                    <a:bodyPr/>
                    <a:lstStyle/>
                    <a:p>
                      <a:pPr marL="0" marR="0" algn="l" defTabSz="457200" rtl="0" eaLnBrk="1" latinLnBrk="0" hangingPunct="1">
                        <a:lnSpc>
                          <a:spcPct val="107000"/>
                        </a:lnSpc>
                        <a:spcBef>
                          <a:spcPts val="0"/>
                        </a:spcBef>
                        <a:spcAft>
                          <a:spcPts val="0"/>
                        </a:spcAft>
                      </a:pPr>
                      <a:endParaRPr lang="en-US" sz="1100" kern="1200" dirty="0">
                        <a:solidFill>
                          <a:schemeClr val="dk1"/>
                        </a:solidFill>
                        <a:effectLst/>
                        <a:latin typeface="+mn-lt"/>
                        <a:ea typeface="+mn-ea"/>
                        <a:cs typeface="+mn-cs"/>
                      </a:endParaRPr>
                    </a:p>
                  </a:txBody>
                  <a:tcPr marL="39109" marR="39109" marT="0" marB="0" anchor="b">
                    <a:solidFill>
                      <a:schemeClr val="accent4">
                        <a:lumMod val="20000"/>
                        <a:lumOff val="80000"/>
                      </a:schemeClr>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9109" marR="39109" marT="0" marB="0" anchor="b">
                    <a:solidFill>
                      <a:schemeClr val="accent2"/>
                    </a:solidFill>
                  </a:tcPr>
                </a:tc>
                <a:tc gridSpan="2">
                  <a:txBody>
                    <a:bodyPr/>
                    <a:lstStyle/>
                    <a:p>
                      <a:pPr marL="0" marR="0" algn="l" defTabSz="457200" rtl="0" eaLnBrk="1" latinLnBrk="0" hangingPunct="1">
                        <a:lnSpc>
                          <a:spcPct val="107000"/>
                        </a:lnSpc>
                        <a:spcBef>
                          <a:spcPts val="0"/>
                        </a:spcBef>
                        <a:spcAft>
                          <a:spcPts val="0"/>
                        </a:spcAft>
                      </a:pPr>
                      <a:endParaRPr lang="en-US" sz="1100" kern="1200" dirty="0">
                        <a:solidFill>
                          <a:schemeClr val="dk1"/>
                        </a:solidFill>
                        <a:effectLst/>
                        <a:latin typeface="+mn-lt"/>
                        <a:ea typeface="+mn-ea"/>
                        <a:cs typeface="+mn-cs"/>
                      </a:endParaRPr>
                    </a:p>
                  </a:txBody>
                  <a:tcPr marL="39109" marR="39109" marT="0" marB="0" anchor="b">
                    <a:solidFill>
                      <a:schemeClr val="accent4">
                        <a:lumMod val="20000"/>
                        <a:lumOff val="80000"/>
                      </a:schemeClr>
                    </a:solidFill>
                  </a:tcPr>
                </a:tc>
                <a:tc hMerge="1">
                  <a:txBody>
                    <a:bodyPr/>
                    <a:lstStyle/>
                    <a:p>
                      <a:endParaRPr lang="en-US"/>
                    </a:p>
                  </a:txBody>
                  <a:tcPr/>
                </a:tc>
                <a:tc>
                  <a:txBody>
                    <a:bodyPr/>
                    <a:lstStyle/>
                    <a:p>
                      <a:pPr marL="0" marR="0" algn="l" defTabSz="457200" rtl="0" eaLnBrk="1" latinLnBrk="0" hangingPunct="1">
                        <a:lnSpc>
                          <a:spcPct val="107000"/>
                        </a:lnSpc>
                        <a:spcBef>
                          <a:spcPts val="0"/>
                        </a:spcBef>
                        <a:spcAft>
                          <a:spcPts val="0"/>
                        </a:spcAft>
                      </a:pPr>
                      <a:endParaRPr lang="en-US" sz="1100" kern="1200" dirty="0">
                        <a:solidFill>
                          <a:schemeClr val="dk1"/>
                        </a:solidFill>
                        <a:effectLst/>
                        <a:latin typeface="+mn-lt"/>
                        <a:ea typeface="+mn-ea"/>
                        <a:cs typeface="+mn-cs"/>
                      </a:endParaRPr>
                    </a:p>
                  </a:txBody>
                  <a:tcPr marL="39109" marR="39109" marT="0" marB="0" anchor="b">
                    <a:solidFill>
                      <a:schemeClr val="accent4">
                        <a:lumMod val="20000"/>
                        <a:lumOff val="80000"/>
                      </a:schemeClr>
                    </a:solidFill>
                  </a:tcPr>
                </a:tc>
                <a:tc>
                  <a:txBody>
                    <a:bodyPr/>
                    <a:lstStyle/>
                    <a:p>
                      <a:pPr marL="0" marR="0" algn="l" defTabSz="457200" rtl="0" eaLnBrk="1" latinLnBrk="0" hangingPunct="1">
                        <a:lnSpc>
                          <a:spcPct val="107000"/>
                        </a:lnSpc>
                        <a:spcBef>
                          <a:spcPts val="0"/>
                        </a:spcBef>
                        <a:spcAft>
                          <a:spcPts val="0"/>
                        </a:spcAft>
                      </a:pPr>
                      <a:endParaRPr lang="en-US" sz="1100" kern="1200" dirty="0">
                        <a:solidFill>
                          <a:schemeClr val="dk1"/>
                        </a:solidFill>
                        <a:effectLst/>
                        <a:latin typeface="+mn-lt"/>
                        <a:ea typeface="+mn-ea"/>
                        <a:cs typeface="+mn-cs"/>
                      </a:endParaRPr>
                    </a:p>
                  </a:txBody>
                  <a:tcPr marL="39109" marR="39109" marT="0" marB="0" anchor="b">
                    <a:solidFill>
                      <a:schemeClr val="accent4">
                        <a:lumMod val="20000"/>
                        <a:lumOff val="80000"/>
                      </a:schemeClr>
                    </a:solidFill>
                  </a:tcPr>
                </a:tc>
                <a:tc>
                  <a:txBody>
                    <a:bodyPr/>
                    <a:lstStyle/>
                    <a:p>
                      <a:pPr marL="0" marR="0" algn="l" defTabSz="457200" rtl="0" eaLnBrk="1" latinLnBrk="0" hangingPunct="1">
                        <a:lnSpc>
                          <a:spcPct val="107000"/>
                        </a:lnSpc>
                        <a:spcBef>
                          <a:spcPts val="0"/>
                        </a:spcBef>
                        <a:spcAft>
                          <a:spcPts val="0"/>
                        </a:spcAft>
                      </a:pPr>
                      <a:endParaRPr lang="en-US" sz="1100" kern="1200" dirty="0">
                        <a:solidFill>
                          <a:schemeClr val="dk1"/>
                        </a:solidFill>
                        <a:effectLst/>
                        <a:latin typeface="+mn-lt"/>
                        <a:ea typeface="+mn-ea"/>
                        <a:cs typeface="+mn-cs"/>
                      </a:endParaRPr>
                    </a:p>
                  </a:txBody>
                  <a:tcPr marL="39109" marR="39109" marT="0" marB="0" anchor="b">
                    <a:solidFill>
                      <a:schemeClr val="accent4">
                        <a:lumMod val="20000"/>
                        <a:lumOff val="80000"/>
                      </a:schemeClr>
                    </a:solidFill>
                  </a:tcPr>
                </a:tc>
                <a:extLst>
                  <a:ext uri="{0D108BD9-81ED-4DB2-BD59-A6C34878D82A}">
                    <a16:rowId xmlns:a16="http://schemas.microsoft.com/office/drawing/2014/main" val="2476757804"/>
                  </a:ext>
                </a:extLst>
              </a:tr>
              <a:tr h="344515">
                <a:tc>
                  <a:txBody>
                    <a:bodyPr/>
                    <a:lstStyle/>
                    <a:p>
                      <a:pPr marL="0" marR="0" algn="l" defTabSz="457200" rtl="0" eaLnBrk="1" latinLnBrk="0" hangingPunct="1">
                        <a:lnSpc>
                          <a:spcPct val="107000"/>
                        </a:lnSpc>
                        <a:spcBef>
                          <a:spcPts val="0"/>
                        </a:spcBef>
                        <a:spcAft>
                          <a:spcPts val="0"/>
                        </a:spcAft>
                      </a:pPr>
                      <a:r>
                        <a:rPr lang="en-US" sz="1700" b="1" kern="1200" dirty="0">
                          <a:solidFill>
                            <a:schemeClr val="dk1"/>
                          </a:solidFill>
                          <a:effectLst/>
                          <a:latin typeface="+mn-lt"/>
                          <a:ea typeface="+mn-ea"/>
                          <a:cs typeface="+mn-cs"/>
                        </a:rPr>
                        <a:t>Enter </a:t>
                      </a:r>
                      <a:r>
                        <a:rPr lang="en-US" sz="1700" b="1" kern="1200" dirty="0" smtClean="0">
                          <a:solidFill>
                            <a:schemeClr val="dk1"/>
                          </a:solidFill>
                          <a:effectLst/>
                          <a:latin typeface="+mn-lt"/>
                          <a:ea typeface="+mn-ea"/>
                          <a:cs typeface="+mn-cs"/>
                        </a:rPr>
                        <a:t>outcome </a:t>
                      </a:r>
                      <a:r>
                        <a:rPr lang="en-US" sz="1700" b="1" kern="1200" dirty="0">
                          <a:solidFill>
                            <a:schemeClr val="dk1"/>
                          </a:solidFill>
                          <a:effectLst/>
                          <a:latin typeface="+mn-lt"/>
                          <a:ea typeface="+mn-ea"/>
                          <a:cs typeface="+mn-cs"/>
                        </a:rPr>
                        <a:t>indicators in </a:t>
                      </a:r>
                      <a:r>
                        <a:rPr lang="en-US" sz="1700" b="1" kern="1200" dirty="0" err="1">
                          <a:solidFill>
                            <a:schemeClr val="dk1"/>
                          </a:solidFill>
                          <a:effectLst/>
                          <a:latin typeface="+mn-lt"/>
                          <a:ea typeface="+mn-ea"/>
                          <a:cs typeface="+mn-cs"/>
                        </a:rPr>
                        <a:t>logframe</a:t>
                      </a:r>
                      <a:endParaRPr lang="en-US" sz="1700" b="1" kern="1200" dirty="0">
                        <a:solidFill>
                          <a:schemeClr val="dk1"/>
                        </a:solidFill>
                        <a:effectLst/>
                        <a:latin typeface="+mn-lt"/>
                        <a:ea typeface="+mn-ea"/>
                        <a:cs typeface="+mn-cs"/>
                      </a:endParaRPr>
                    </a:p>
                  </a:txBody>
                  <a:tcPr marL="44325" marR="44325" marT="0" marB="0" anchor="ctr">
                    <a:solidFill>
                      <a:schemeClr val="accent4"/>
                    </a:solidFill>
                  </a:tcPr>
                </a:tc>
                <a:tc>
                  <a:txBody>
                    <a:bodyPr/>
                    <a:lstStyle/>
                    <a:p>
                      <a:pPr marL="0" marR="0">
                        <a:lnSpc>
                          <a:spcPct val="107000"/>
                        </a:lnSpc>
                        <a:spcBef>
                          <a:spcPts val="0"/>
                        </a:spcBef>
                        <a:spcAft>
                          <a:spcPts val="0"/>
                        </a:spcAft>
                      </a:pPr>
                      <a:r>
                        <a:rPr lang="en-US" sz="1100" kern="1200" dirty="0">
                          <a:solidFill>
                            <a:schemeClr val="dk1"/>
                          </a:solidFill>
                          <a:effectLst/>
                          <a:latin typeface="+mn-lt"/>
                          <a:ea typeface="+mn-ea"/>
                          <a:cs typeface="+mn-cs"/>
                        </a:rPr>
                        <a:t>1 </a:t>
                      </a:r>
                      <a:r>
                        <a:rPr lang="en-US" sz="1100" kern="1200" dirty="0" err="1" smtClean="0">
                          <a:solidFill>
                            <a:schemeClr val="dk1"/>
                          </a:solidFill>
                          <a:effectLst/>
                          <a:latin typeface="+mn-lt"/>
                          <a:ea typeface="+mn-ea"/>
                          <a:cs typeface="+mn-cs"/>
                        </a:rPr>
                        <a:t>M&amp;E</a:t>
                      </a:r>
                      <a:r>
                        <a:rPr lang="en-US" sz="1100" kern="1200" dirty="0" smtClean="0">
                          <a:solidFill>
                            <a:schemeClr val="dk1"/>
                          </a:solidFill>
                          <a:effectLst/>
                          <a:latin typeface="+mn-lt"/>
                          <a:ea typeface="+mn-ea"/>
                          <a:cs typeface="+mn-cs"/>
                        </a:rPr>
                        <a:t> </a:t>
                      </a:r>
                      <a:r>
                        <a:rPr lang="en-US" sz="1100" kern="1200" dirty="0">
                          <a:solidFill>
                            <a:schemeClr val="dk1"/>
                          </a:solidFill>
                          <a:effectLst/>
                          <a:latin typeface="+mn-lt"/>
                          <a:ea typeface="+mn-ea"/>
                          <a:cs typeface="+mn-cs"/>
                        </a:rPr>
                        <a:t>staff </a:t>
                      </a:r>
                    </a:p>
                  </a:txBody>
                  <a:tcPr marL="44325" marR="44325" marT="0" marB="0" anchor="ctr"/>
                </a:tc>
                <a:tc>
                  <a:txBody>
                    <a:bodyPr/>
                    <a:lstStyle/>
                    <a:p>
                      <a:pPr marL="0" marR="0" algn="l" defTabSz="457200" rtl="0" eaLnBrk="1" latinLnBrk="0" hangingPunct="1">
                        <a:lnSpc>
                          <a:spcPct val="107000"/>
                        </a:lnSpc>
                        <a:spcBef>
                          <a:spcPts val="0"/>
                        </a:spcBef>
                        <a:spcAft>
                          <a:spcPts val="0"/>
                        </a:spcAft>
                      </a:pPr>
                      <a:endParaRPr lang="en-US" sz="1100" kern="1200" dirty="0">
                        <a:solidFill>
                          <a:schemeClr val="dk1"/>
                        </a:solidFill>
                        <a:effectLst/>
                        <a:latin typeface="+mn-lt"/>
                        <a:ea typeface="+mn-ea"/>
                        <a:cs typeface="+mn-cs"/>
                      </a:endParaRPr>
                    </a:p>
                  </a:txBody>
                  <a:tcPr marL="39109" marR="39109" marT="0" marB="0" anchor="b">
                    <a:solidFill>
                      <a:schemeClr val="accent4">
                        <a:lumMod val="20000"/>
                        <a:lumOff val="80000"/>
                      </a:schemeClr>
                    </a:solidFill>
                  </a:tcPr>
                </a:tc>
                <a:tc>
                  <a:txBody>
                    <a:bodyPr/>
                    <a:lstStyle/>
                    <a:p>
                      <a:pPr marL="0" marR="0" algn="l" defTabSz="457200" rtl="0" eaLnBrk="1" latinLnBrk="0" hangingPunct="1">
                        <a:lnSpc>
                          <a:spcPct val="107000"/>
                        </a:lnSpc>
                        <a:spcBef>
                          <a:spcPts val="0"/>
                        </a:spcBef>
                        <a:spcAft>
                          <a:spcPts val="0"/>
                        </a:spcAft>
                      </a:pPr>
                      <a:endParaRPr lang="en-US" sz="1100" kern="1200" dirty="0">
                        <a:solidFill>
                          <a:schemeClr val="dk1"/>
                        </a:solidFill>
                        <a:effectLst/>
                        <a:latin typeface="+mn-lt"/>
                        <a:ea typeface="+mn-ea"/>
                        <a:cs typeface="+mn-cs"/>
                      </a:endParaRPr>
                    </a:p>
                  </a:txBody>
                  <a:tcPr marL="39109" marR="39109" marT="0" marB="0" anchor="b">
                    <a:solidFill>
                      <a:schemeClr val="accent4">
                        <a:lumMod val="20000"/>
                        <a:lumOff val="80000"/>
                      </a:schemeClr>
                    </a:solidFill>
                  </a:tcPr>
                </a:tc>
                <a:tc>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9109" marR="39109" marT="0" marB="0" anchor="b">
                    <a:solidFill>
                      <a:schemeClr val="accent2"/>
                    </a:solidFill>
                  </a:tcPr>
                </a:tc>
                <a:tc>
                  <a:txBody>
                    <a:bodyPr/>
                    <a:lstStyle/>
                    <a:p>
                      <a:pPr marL="0" marR="0">
                        <a:lnSpc>
                          <a:spcPct val="107000"/>
                        </a:lnSpc>
                        <a:spcBef>
                          <a:spcPts val="0"/>
                        </a:spcBef>
                        <a:spcAft>
                          <a:spcPts val="0"/>
                        </a:spcAft>
                      </a:pPr>
                      <a:endParaRPr lang="en-US" sz="1100" kern="1200" dirty="0">
                        <a:solidFill>
                          <a:schemeClr val="dk1"/>
                        </a:solidFill>
                        <a:effectLst/>
                        <a:latin typeface="+mn-lt"/>
                        <a:ea typeface="+mn-ea"/>
                        <a:cs typeface="+mn-cs"/>
                      </a:endParaRPr>
                    </a:p>
                  </a:txBody>
                  <a:tcPr marL="39109" marR="39109" marT="0" marB="0" anchor="b">
                    <a:solidFill>
                      <a:schemeClr val="accent4">
                        <a:lumMod val="20000"/>
                        <a:lumOff val="80000"/>
                      </a:schemeClr>
                    </a:solidFill>
                  </a:tcPr>
                </a:tc>
                <a:tc>
                  <a:txBody>
                    <a:bodyPr/>
                    <a:lstStyle/>
                    <a:p>
                      <a:pPr marL="0" marR="0" algn="l" defTabSz="457200" rtl="0" eaLnBrk="1" latinLnBrk="0" hangingPunct="1">
                        <a:lnSpc>
                          <a:spcPct val="107000"/>
                        </a:lnSpc>
                        <a:spcBef>
                          <a:spcPts val="0"/>
                        </a:spcBef>
                        <a:spcAft>
                          <a:spcPts val="0"/>
                        </a:spcAft>
                      </a:pPr>
                      <a:endParaRPr lang="en-US" sz="1100" kern="1200" dirty="0">
                        <a:solidFill>
                          <a:schemeClr val="dk1"/>
                        </a:solidFill>
                        <a:effectLst/>
                        <a:latin typeface="+mn-lt"/>
                        <a:ea typeface="+mn-ea"/>
                        <a:cs typeface="+mn-cs"/>
                      </a:endParaRPr>
                    </a:p>
                  </a:txBody>
                  <a:tcPr marL="39109" marR="39109" marT="0" marB="0" anchor="b">
                    <a:solidFill>
                      <a:schemeClr val="accent4">
                        <a:lumMod val="20000"/>
                        <a:lumOff val="80000"/>
                      </a:schemeClr>
                    </a:solidFill>
                  </a:tcPr>
                </a:tc>
                <a:tc>
                  <a:txBody>
                    <a:bodyPr/>
                    <a:lstStyle/>
                    <a:p>
                      <a:pPr marL="0" marR="0" algn="l" defTabSz="457200" rtl="0" eaLnBrk="1" latinLnBrk="0" hangingPunct="1">
                        <a:lnSpc>
                          <a:spcPct val="107000"/>
                        </a:lnSpc>
                        <a:spcBef>
                          <a:spcPts val="0"/>
                        </a:spcBef>
                        <a:spcAft>
                          <a:spcPts val="0"/>
                        </a:spcAft>
                      </a:pPr>
                      <a:endParaRPr lang="en-US" sz="1100" kern="1200" dirty="0">
                        <a:solidFill>
                          <a:schemeClr val="dk1"/>
                        </a:solidFill>
                        <a:effectLst/>
                        <a:latin typeface="+mn-lt"/>
                        <a:ea typeface="+mn-ea"/>
                        <a:cs typeface="+mn-cs"/>
                      </a:endParaRPr>
                    </a:p>
                  </a:txBody>
                  <a:tcPr marL="39109" marR="39109" marT="0" marB="0" anchor="b">
                    <a:solidFill>
                      <a:schemeClr val="accent4">
                        <a:lumMod val="20000"/>
                        <a:lumOff val="80000"/>
                      </a:schemeClr>
                    </a:solidFill>
                  </a:tcPr>
                </a:tc>
                <a:tc>
                  <a:txBody>
                    <a:bodyPr/>
                    <a:lstStyle/>
                    <a:p>
                      <a:pPr marL="0" marR="0" algn="l" defTabSz="457200" rtl="0" eaLnBrk="1" latinLnBrk="0" hangingPunct="1">
                        <a:lnSpc>
                          <a:spcPct val="107000"/>
                        </a:lnSpc>
                        <a:spcBef>
                          <a:spcPts val="0"/>
                        </a:spcBef>
                        <a:spcAft>
                          <a:spcPts val="0"/>
                        </a:spcAft>
                      </a:pPr>
                      <a:endParaRPr lang="en-US" sz="1100" kern="1200" dirty="0">
                        <a:solidFill>
                          <a:schemeClr val="dk1"/>
                        </a:solidFill>
                        <a:effectLst/>
                        <a:latin typeface="+mn-lt"/>
                        <a:ea typeface="+mn-ea"/>
                        <a:cs typeface="+mn-cs"/>
                      </a:endParaRPr>
                    </a:p>
                  </a:txBody>
                  <a:tcPr marL="39109" marR="39109" marT="0" marB="0" anchor="b">
                    <a:solidFill>
                      <a:schemeClr val="accent4">
                        <a:lumMod val="20000"/>
                        <a:lumOff val="80000"/>
                      </a:schemeClr>
                    </a:solidFill>
                  </a:tcPr>
                </a:tc>
                <a:extLst>
                  <a:ext uri="{0D108BD9-81ED-4DB2-BD59-A6C34878D82A}">
                    <a16:rowId xmlns:a16="http://schemas.microsoft.com/office/drawing/2014/main" val="1785611198"/>
                  </a:ext>
                </a:extLst>
              </a:tr>
              <a:tr h="568879">
                <a:tc>
                  <a:txBody>
                    <a:bodyPr/>
                    <a:lstStyle/>
                    <a:p>
                      <a:pPr marL="0" marR="0" algn="l" defTabSz="457200" rtl="0" eaLnBrk="1" latinLnBrk="0" hangingPunct="1">
                        <a:lnSpc>
                          <a:spcPct val="107000"/>
                        </a:lnSpc>
                        <a:spcBef>
                          <a:spcPts val="0"/>
                        </a:spcBef>
                        <a:spcAft>
                          <a:spcPts val="0"/>
                        </a:spcAft>
                      </a:pPr>
                      <a:r>
                        <a:rPr lang="en-US" sz="1700" kern="1200" dirty="0">
                          <a:solidFill>
                            <a:schemeClr val="dk1"/>
                          </a:solidFill>
                          <a:effectLst/>
                          <a:latin typeface="+mn-lt"/>
                          <a:ea typeface="+mn-ea"/>
                          <a:cs typeface="+mn-cs"/>
                        </a:rPr>
                        <a:t>Transfer prioritized intervention outputs to </a:t>
                      </a:r>
                      <a:r>
                        <a:rPr lang="en-US" sz="1700" kern="1200" dirty="0" err="1">
                          <a:solidFill>
                            <a:schemeClr val="dk1"/>
                          </a:solidFill>
                          <a:effectLst/>
                          <a:latin typeface="+mn-lt"/>
                          <a:ea typeface="+mn-ea"/>
                          <a:cs typeface="+mn-cs"/>
                        </a:rPr>
                        <a:t>logframe</a:t>
                      </a:r>
                      <a:endParaRPr lang="en-US" sz="1700" kern="1200" dirty="0">
                        <a:solidFill>
                          <a:schemeClr val="dk1"/>
                        </a:solidFill>
                        <a:effectLst/>
                        <a:latin typeface="+mn-lt"/>
                        <a:ea typeface="+mn-ea"/>
                        <a:cs typeface="+mn-cs"/>
                      </a:endParaRPr>
                    </a:p>
                  </a:txBody>
                  <a:tcPr marL="64350" marR="64350" marT="0" marB="0" anchor="ctr">
                    <a:solidFill>
                      <a:schemeClr val="accent4"/>
                    </a:solidFill>
                  </a:tcPr>
                </a:tc>
                <a:tc>
                  <a:txBody>
                    <a:bodyPr/>
                    <a:lstStyle/>
                    <a:p>
                      <a:pPr marL="0" marR="0">
                        <a:lnSpc>
                          <a:spcPct val="107000"/>
                        </a:lnSpc>
                        <a:spcBef>
                          <a:spcPts val="0"/>
                        </a:spcBef>
                        <a:spcAft>
                          <a:spcPts val="0"/>
                        </a:spcAft>
                      </a:pPr>
                      <a:r>
                        <a:rPr lang="en-US" sz="1100" kern="1200" dirty="0">
                          <a:solidFill>
                            <a:schemeClr val="dk1"/>
                          </a:solidFill>
                          <a:effectLst/>
                          <a:latin typeface="+mn-lt"/>
                          <a:ea typeface="+mn-ea"/>
                          <a:cs typeface="+mn-cs"/>
                        </a:rPr>
                        <a:t>1 </a:t>
                      </a:r>
                      <a:r>
                        <a:rPr lang="en-US" sz="1100" kern="1200" dirty="0" err="1" smtClean="0">
                          <a:solidFill>
                            <a:schemeClr val="dk1"/>
                          </a:solidFill>
                          <a:effectLst/>
                          <a:latin typeface="+mn-lt"/>
                          <a:ea typeface="+mn-ea"/>
                          <a:cs typeface="+mn-cs"/>
                        </a:rPr>
                        <a:t>M&amp;E</a:t>
                      </a:r>
                      <a:r>
                        <a:rPr lang="en-US" sz="1100" kern="1200" dirty="0" smtClean="0">
                          <a:solidFill>
                            <a:schemeClr val="dk1"/>
                          </a:solidFill>
                          <a:effectLst/>
                          <a:latin typeface="+mn-lt"/>
                          <a:ea typeface="+mn-ea"/>
                          <a:cs typeface="+mn-cs"/>
                        </a:rPr>
                        <a:t> </a:t>
                      </a:r>
                      <a:r>
                        <a:rPr lang="en-US" sz="1100" kern="1200" dirty="0">
                          <a:solidFill>
                            <a:schemeClr val="dk1"/>
                          </a:solidFill>
                          <a:effectLst/>
                          <a:latin typeface="+mn-lt"/>
                          <a:ea typeface="+mn-ea"/>
                          <a:cs typeface="+mn-cs"/>
                        </a:rPr>
                        <a:t>staff </a:t>
                      </a:r>
                    </a:p>
                  </a:txBody>
                  <a:tcPr marL="64350" marR="64350" marT="0" marB="0" anchor="ctr"/>
                </a:tc>
                <a:tc>
                  <a:txBody>
                    <a:bodyPr/>
                    <a:lstStyle/>
                    <a:p>
                      <a:pPr marL="0" marR="0" algn="l" defTabSz="457200" rtl="0" eaLnBrk="1" latinLnBrk="0" hangingPunct="1">
                        <a:lnSpc>
                          <a:spcPct val="107000"/>
                        </a:lnSpc>
                        <a:spcBef>
                          <a:spcPts val="0"/>
                        </a:spcBef>
                        <a:spcAft>
                          <a:spcPts val="0"/>
                        </a:spcAft>
                      </a:pPr>
                      <a:endParaRPr lang="en-US" sz="1100" kern="1200" dirty="0">
                        <a:solidFill>
                          <a:schemeClr val="dk1"/>
                        </a:solidFill>
                        <a:effectLst/>
                        <a:latin typeface="+mn-lt"/>
                        <a:ea typeface="+mn-ea"/>
                        <a:cs typeface="+mn-cs"/>
                      </a:endParaRPr>
                    </a:p>
                  </a:txBody>
                  <a:tcPr marL="39109" marR="39109" marT="0" marB="0" anchor="b">
                    <a:solidFill>
                      <a:schemeClr val="accent4">
                        <a:lumMod val="20000"/>
                        <a:lumOff val="80000"/>
                      </a:schemeClr>
                    </a:solidFill>
                  </a:tcPr>
                </a:tc>
                <a:tc>
                  <a:txBody>
                    <a:bodyPr/>
                    <a:lstStyle/>
                    <a:p>
                      <a:pPr marL="0" marR="0" algn="l" defTabSz="457200" rtl="0" eaLnBrk="1" latinLnBrk="0" hangingPunct="1">
                        <a:lnSpc>
                          <a:spcPct val="107000"/>
                        </a:lnSpc>
                        <a:spcBef>
                          <a:spcPts val="0"/>
                        </a:spcBef>
                        <a:spcAft>
                          <a:spcPts val="0"/>
                        </a:spcAft>
                      </a:pPr>
                      <a:endParaRPr lang="en-US" sz="1100" kern="1200" dirty="0">
                        <a:solidFill>
                          <a:schemeClr val="dk1"/>
                        </a:solidFill>
                        <a:effectLst/>
                        <a:latin typeface="+mn-lt"/>
                        <a:ea typeface="+mn-ea"/>
                        <a:cs typeface="+mn-cs"/>
                      </a:endParaRPr>
                    </a:p>
                  </a:txBody>
                  <a:tcPr marL="39109" marR="39109" marT="0" marB="0" anchor="b">
                    <a:solidFill>
                      <a:schemeClr val="accent4">
                        <a:lumMod val="20000"/>
                        <a:lumOff val="80000"/>
                      </a:schemeClr>
                    </a:solidFill>
                  </a:tcPr>
                </a:tc>
                <a:tc gridSpan="2">
                  <a:txBody>
                    <a:bodyPr/>
                    <a:lstStyle/>
                    <a:p>
                      <a:pPr marL="0" marR="0" algn="l" defTabSz="457200" rtl="0" eaLnBrk="1" latinLnBrk="0" hangingPunct="1">
                        <a:lnSpc>
                          <a:spcPct val="107000"/>
                        </a:lnSpc>
                        <a:spcBef>
                          <a:spcPts val="0"/>
                        </a:spcBef>
                        <a:spcAft>
                          <a:spcPts val="0"/>
                        </a:spcAft>
                      </a:pPr>
                      <a:endParaRPr lang="en-US" sz="1100" kern="1200" dirty="0">
                        <a:solidFill>
                          <a:schemeClr val="dk1"/>
                        </a:solidFill>
                        <a:effectLst/>
                        <a:latin typeface="+mn-lt"/>
                        <a:ea typeface="+mn-ea"/>
                        <a:cs typeface="+mn-cs"/>
                      </a:endParaRPr>
                    </a:p>
                  </a:txBody>
                  <a:tcPr marL="39109" marR="39109" marT="0" marB="0" anchor="b">
                    <a:solidFill>
                      <a:schemeClr val="accent4">
                        <a:lumMod val="20000"/>
                        <a:lumOff val="80000"/>
                      </a:schemeClr>
                    </a:solidFill>
                  </a:tcPr>
                </a:tc>
                <a:tc hMerge="1">
                  <a:txBody>
                    <a:bodyPr/>
                    <a:lstStyle/>
                    <a:p>
                      <a:endParaRPr lang="en-US"/>
                    </a:p>
                  </a:txBody>
                  <a:tcPr/>
                </a:tc>
                <a:tc>
                  <a:txBody>
                    <a:bodyPr/>
                    <a:lstStyle/>
                    <a:p>
                      <a:pPr marL="0" marR="0" algn="l" defTabSz="457200" rtl="0" eaLnBrk="1" latinLnBrk="0" hangingPunct="1">
                        <a:lnSpc>
                          <a:spcPct val="107000"/>
                        </a:lnSpc>
                        <a:spcBef>
                          <a:spcPts val="0"/>
                        </a:spcBef>
                        <a:spcAft>
                          <a:spcPts val="0"/>
                        </a:spcAft>
                      </a:pPr>
                      <a:endParaRPr lang="en-US" sz="1100" kern="1200" dirty="0">
                        <a:solidFill>
                          <a:schemeClr val="dk1"/>
                        </a:solidFill>
                        <a:effectLst/>
                        <a:latin typeface="+mn-lt"/>
                        <a:ea typeface="+mn-ea"/>
                        <a:cs typeface="+mn-cs"/>
                      </a:endParaRPr>
                    </a:p>
                  </a:txBody>
                  <a:tcPr marL="39109" marR="39109" marT="0" marB="0" anchor="b">
                    <a:solidFill>
                      <a:schemeClr val="accent4">
                        <a:lumMod val="20000"/>
                        <a:lumOff val="80000"/>
                      </a:schemeClr>
                    </a:solidFill>
                  </a:tcPr>
                </a:tc>
                <a:tc>
                  <a:txBody>
                    <a:bodyPr/>
                    <a:lstStyle/>
                    <a:p>
                      <a:pPr marL="0" marR="0" algn="l" defTabSz="457200" rtl="0" eaLnBrk="1" latinLnBrk="0" hangingPunct="1">
                        <a:lnSpc>
                          <a:spcPct val="107000"/>
                        </a:lnSpc>
                        <a:spcBef>
                          <a:spcPts val="0"/>
                        </a:spcBef>
                        <a:spcAft>
                          <a:spcPts val="0"/>
                        </a:spcAft>
                      </a:pPr>
                      <a:endParaRPr lang="en-US" sz="1100" kern="1200" dirty="0">
                        <a:solidFill>
                          <a:schemeClr val="dk1"/>
                        </a:solidFill>
                        <a:effectLst/>
                        <a:latin typeface="+mn-lt"/>
                        <a:ea typeface="+mn-ea"/>
                        <a:cs typeface="+mn-cs"/>
                      </a:endParaRPr>
                    </a:p>
                  </a:txBody>
                  <a:tcPr marL="39109" marR="39109" marT="0" marB="0" anchor="b">
                    <a:solidFill>
                      <a:schemeClr val="accent4">
                        <a:lumMod val="20000"/>
                        <a:lumOff val="80000"/>
                      </a:schemeClr>
                    </a:solidFill>
                  </a:tcPr>
                </a:tc>
                <a:tc>
                  <a:txBody>
                    <a:bodyPr/>
                    <a:lstStyle/>
                    <a:p>
                      <a:pPr marL="0" marR="0" algn="l" defTabSz="457200" rtl="0" eaLnBrk="1" latinLnBrk="0" hangingPunct="1">
                        <a:lnSpc>
                          <a:spcPct val="107000"/>
                        </a:lnSpc>
                        <a:spcBef>
                          <a:spcPts val="0"/>
                        </a:spcBef>
                        <a:spcAft>
                          <a:spcPts val="0"/>
                        </a:spcAft>
                      </a:pPr>
                      <a:endParaRPr lang="en-US" sz="1100" kern="1200" dirty="0">
                        <a:solidFill>
                          <a:schemeClr val="dk1"/>
                        </a:solidFill>
                        <a:effectLst/>
                        <a:latin typeface="+mn-lt"/>
                        <a:ea typeface="+mn-ea"/>
                        <a:cs typeface="+mn-cs"/>
                      </a:endParaRPr>
                    </a:p>
                  </a:txBody>
                  <a:tcPr marL="39109" marR="39109" marT="0" marB="0" anchor="b">
                    <a:solidFill>
                      <a:schemeClr val="accent2"/>
                    </a:solidFill>
                  </a:tcPr>
                </a:tc>
                <a:extLst>
                  <a:ext uri="{0D108BD9-81ED-4DB2-BD59-A6C34878D82A}">
                    <a16:rowId xmlns:a16="http://schemas.microsoft.com/office/drawing/2014/main" val="570726969"/>
                  </a:ext>
                </a:extLst>
              </a:tr>
              <a:tr h="568879">
                <a:tc>
                  <a:txBody>
                    <a:bodyPr/>
                    <a:lstStyle/>
                    <a:p>
                      <a:pPr marL="0" marR="0" algn="l" defTabSz="457200" rtl="0" eaLnBrk="1" latinLnBrk="0" hangingPunct="1">
                        <a:lnSpc>
                          <a:spcPct val="107000"/>
                        </a:lnSpc>
                        <a:spcBef>
                          <a:spcPts val="0"/>
                        </a:spcBef>
                        <a:spcAft>
                          <a:spcPts val="0"/>
                        </a:spcAft>
                      </a:pPr>
                      <a:r>
                        <a:rPr lang="en-US" sz="1700" kern="1200" dirty="0">
                          <a:solidFill>
                            <a:schemeClr val="dk1"/>
                          </a:solidFill>
                          <a:effectLst/>
                          <a:latin typeface="+mn-lt"/>
                          <a:ea typeface="+mn-ea"/>
                          <a:cs typeface="+mn-cs"/>
                        </a:rPr>
                        <a:t>Identify indicators for outputs that will transfer to </a:t>
                      </a:r>
                      <a:r>
                        <a:rPr lang="en-US" sz="1700" kern="1200" dirty="0" err="1" smtClean="0">
                          <a:solidFill>
                            <a:schemeClr val="dk1"/>
                          </a:solidFill>
                          <a:effectLst/>
                          <a:latin typeface="+mn-lt"/>
                          <a:ea typeface="+mn-ea"/>
                          <a:cs typeface="+mn-cs"/>
                        </a:rPr>
                        <a:t>logframe</a:t>
                      </a:r>
                      <a:endParaRPr lang="en-US" sz="1700" kern="1200" dirty="0">
                        <a:solidFill>
                          <a:schemeClr val="dk1"/>
                        </a:solidFill>
                        <a:effectLst/>
                        <a:latin typeface="+mn-lt"/>
                        <a:ea typeface="+mn-ea"/>
                        <a:cs typeface="+mn-cs"/>
                      </a:endParaRPr>
                    </a:p>
                  </a:txBody>
                  <a:tcPr marL="64350" marR="64350" marT="0" marB="0" anchor="ctr">
                    <a:solidFill>
                      <a:schemeClr val="accent4"/>
                    </a:solidFill>
                  </a:tcPr>
                </a:tc>
                <a:tc>
                  <a:txBody>
                    <a:bodyPr/>
                    <a:lstStyle/>
                    <a:p>
                      <a:pPr marL="0" marR="0">
                        <a:lnSpc>
                          <a:spcPct val="107000"/>
                        </a:lnSpc>
                        <a:spcBef>
                          <a:spcPts val="0"/>
                        </a:spcBef>
                        <a:spcAft>
                          <a:spcPts val="0"/>
                        </a:spcAft>
                      </a:pPr>
                      <a:r>
                        <a:rPr lang="en-US" sz="1100" kern="1200" dirty="0" err="1">
                          <a:solidFill>
                            <a:schemeClr val="dk1"/>
                          </a:solidFill>
                          <a:effectLst/>
                          <a:latin typeface="+mn-lt"/>
                          <a:ea typeface="+mn-ea"/>
                          <a:cs typeface="+mn-cs"/>
                        </a:rPr>
                        <a:t>M&amp;E</a:t>
                      </a:r>
                      <a:r>
                        <a:rPr lang="en-US" sz="1100" kern="1200" dirty="0">
                          <a:solidFill>
                            <a:schemeClr val="dk1"/>
                          </a:solidFill>
                          <a:effectLst/>
                          <a:latin typeface="+mn-lt"/>
                          <a:ea typeface="+mn-ea"/>
                          <a:cs typeface="+mn-cs"/>
                        </a:rPr>
                        <a:t> team; technical advisors</a:t>
                      </a:r>
                    </a:p>
                  </a:txBody>
                  <a:tcPr marL="64350" marR="64350" marT="0" marB="0" anchor="ctr"/>
                </a:tc>
                <a:tc>
                  <a:txBody>
                    <a:bodyPr/>
                    <a:lstStyle/>
                    <a:p>
                      <a:pPr marL="0" marR="0" algn="l" defTabSz="457200" rtl="0" eaLnBrk="1" latinLnBrk="0" hangingPunct="1">
                        <a:lnSpc>
                          <a:spcPct val="107000"/>
                        </a:lnSpc>
                        <a:spcBef>
                          <a:spcPts val="0"/>
                        </a:spcBef>
                        <a:spcAft>
                          <a:spcPts val="0"/>
                        </a:spcAft>
                      </a:pPr>
                      <a:endParaRPr lang="en-US" sz="1100" kern="1200" dirty="0">
                        <a:solidFill>
                          <a:schemeClr val="dk1"/>
                        </a:solidFill>
                        <a:effectLst/>
                        <a:latin typeface="+mn-lt"/>
                        <a:ea typeface="+mn-ea"/>
                        <a:cs typeface="+mn-cs"/>
                      </a:endParaRPr>
                    </a:p>
                  </a:txBody>
                  <a:tcPr marL="39109" marR="39109" marT="0" marB="0" anchor="b">
                    <a:solidFill>
                      <a:schemeClr val="accent4">
                        <a:lumMod val="20000"/>
                        <a:lumOff val="80000"/>
                      </a:schemeClr>
                    </a:solidFill>
                  </a:tcPr>
                </a:tc>
                <a:tc>
                  <a:txBody>
                    <a:bodyPr/>
                    <a:lstStyle/>
                    <a:p>
                      <a:pPr marL="0" marR="0" algn="l" defTabSz="457200" rtl="0" eaLnBrk="1" latinLnBrk="0" hangingPunct="1">
                        <a:lnSpc>
                          <a:spcPct val="107000"/>
                        </a:lnSpc>
                        <a:spcBef>
                          <a:spcPts val="0"/>
                        </a:spcBef>
                        <a:spcAft>
                          <a:spcPts val="0"/>
                        </a:spcAft>
                      </a:pPr>
                      <a:endParaRPr lang="en-US" sz="1100" kern="1200" dirty="0">
                        <a:solidFill>
                          <a:schemeClr val="dk1"/>
                        </a:solidFill>
                        <a:effectLst/>
                        <a:latin typeface="+mn-lt"/>
                        <a:ea typeface="+mn-ea"/>
                        <a:cs typeface="+mn-cs"/>
                      </a:endParaRPr>
                    </a:p>
                  </a:txBody>
                  <a:tcPr marL="39109" marR="39109" marT="0" marB="0" anchor="b">
                    <a:solidFill>
                      <a:schemeClr val="accent4">
                        <a:lumMod val="20000"/>
                        <a:lumOff val="80000"/>
                      </a:schemeClr>
                    </a:solidFill>
                  </a:tcPr>
                </a:tc>
                <a:tc gridSpan="2">
                  <a:txBody>
                    <a:bodyPr/>
                    <a:lstStyle/>
                    <a:p>
                      <a:pPr marL="0" marR="0" algn="l" defTabSz="457200" rtl="0" eaLnBrk="1" latinLnBrk="0" hangingPunct="1">
                        <a:lnSpc>
                          <a:spcPct val="107000"/>
                        </a:lnSpc>
                        <a:spcBef>
                          <a:spcPts val="0"/>
                        </a:spcBef>
                        <a:spcAft>
                          <a:spcPts val="0"/>
                        </a:spcAft>
                      </a:pPr>
                      <a:endParaRPr lang="en-US" sz="1100" kern="1200" dirty="0">
                        <a:solidFill>
                          <a:schemeClr val="dk1"/>
                        </a:solidFill>
                        <a:effectLst/>
                        <a:latin typeface="+mn-lt"/>
                        <a:ea typeface="+mn-ea"/>
                        <a:cs typeface="+mn-cs"/>
                      </a:endParaRPr>
                    </a:p>
                  </a:txBody>
                  <a:tcPr marL="39109" marR="39109" marT="0" marB="0" anchor="b">
                    <a:solidFill>
                      <a:schemeClr val="accent4">
                        <a:lumMod val="20000"/>
                        <a:lumOff val="80000"/>
                      </a:schemeClr>
                    </a:solidFill>
                  </a:tcPr>
                </a:tc>
                <a:tc hMerge="1">
                  <a:txBody>
                    <a:bodyPr/>
                    <a:lstStyle/>
                    <a:p>
                      <a:endParaRPr lang="en-US"/>
                    </a:p>
                  </a:txBody>
                  <a:tcPr/>
                </a:tc>
                <a:tc>
                  <a:txBody>
                    <a:bodyPr/>
                    <a:lstStyle/>
                    <a:p>
                      <a:pPr marL="0" marR="0" algn="l" defTabSz="457200" rtl="0" eaLnBrk="1" latinLnBrk="0" hangingPunct="1">
                        <a:lnSpc>
                          <a:spcPct val="107000"/>
                        </a:lnSpc>
                        <a:spcBef>
                          <a:spcPts val="0"/>
                        </a:spcBef>
                        <a:spcAft>
                          <a:spcPts val="0"/>
                        </a:spcAft>
                      </a:pPr>
                      <a:endParaRPr lang="en-US" sz="1100" kern="1200" dirty="0">
                        <a:solidFill>
                          <a:schemeClr val="dk1"/>
                        </a:solidFill>
                        <a:effectLst/>
                        <a:latin typeface="+mn-lt"/>
                        <a:ea typeface="+mn-ea"/>
                        <a:cs typeface="+mn-cs"/>
                      </a:endParaRPr>
                    </a:p>
                  </a:txBody>
                  <a:tcPr marL="39109" marR="39109" marT="0" marB="0" anchor="b">
                    <a:solidFill>
                      <a:schemeClr val="accent4">
                        <a:lumMod val="20000"/>
                        <a:lumOff val="80000"/>
                      </a:schemeClr>
                    </a:solidFill>
                  </a:tcPr>
                </a:tc>
                <a:tc>
                  <a:txBody>
                    <a:bodyPr/>
                    <a:lstStyle/>
                    <a:p>
                      <a:pPr marL="0" marR="0" algn="l" defTabSz="457200" rtl="0" eaLnBrk="1" latinLnBrk="0" hangingPunct="1">
                        <a:lnSpc>
                          <a:spcPct val="107000"/>
                        </a:lnSpc>
                        <a:spcBef>
                          <a:spcPts val="0"/>
                        </a:spcBef>
                        <a:spcAft>
                          <a:spcPts val="0"/>
                        </a:spcAft>
                      </a:pPr>
                      <a:endParaRPr lang="en-US" sz="1100" kern="1200" dirty="0">
                        <a:solidFill>
                          <a:schemeClr val="dk1"/>
                        </a:solidFill>
                        <a:effectLst/>
                        <a:latin typeface="+mn-lt"/>
                        <a:ea typeface="+mn-ea"/>
                        <a:cs typeface="+mn-cs"/>
                      </a:endParaRPr>
                    </a:p>
                  </a:txBody>
                  <a:tcPr marL="39109" marR="39109" marT="0" marB="0" anchor="b">
                    <a:solidFill>
                      <a:schemeClr val="accent4">
                        <a:lumMod val="20000"/>
                        <a:lumOff val="80000"/>
                      </a:schemeClr>
                    </a:solidFill>
                  </a:tcPr>
                </a:tc>
                <a:tc>
                  <a:txBody>
                    <a:bodyPr/>
                    <a:lstStyle/>
                    <a:p>
                      <a:pPr marL="0" marR="0" algn="l" defTabSz="457200" rtl="0" eaLnBrk="1" latinLnBrk="0" hangingPunct="1">
                        <a:lnSpc>
                          <a:spcPct val="107000"/>
                        </a:lnSpc>
                        <a:spcBef>
                          <a:spcPts val="0"/>
                        </a:spcBef>
                        <a:spcAft>
                          <a:spcPts val="0"/>
                        </a:spcAft>
                      </a:pPr>
                      <a:endParaRPr lang="en-US" sz="1100" kern="1200" dirty="0">
                        <a:solidFill>
                          <a:schemeClr val="dk1"/>
                        </a:solidFill>
                        <a:effectLst/>
                        <a:latin typeface="+mn-lt"/>
                        <a:ea typeface="+mn-ea"/>
                        <a:cs typeface="+mn-cs"/>
                      </a:endParaRPr>
                    </a:p>
                  </a:txBody>
                  <a:tcPr marL="39109" marR="39109" marT="0" marB="0" anchor="b">
                    <a:solidFill>
                      <a:schemeClr val="accent2"/>
                    </a:solidFill>
                  </a:tcPr>
                </a:tc>
                <a:extLst>
                  <a:ext uri="{0D108BD9-81ED-4DB2-BD59-A6C34878D82A}">
                    <a16:rowId xmlns:a16="http://schemas.microsoft.com/office/drawing/2014/main" val="2709647824"/>
                  </a:ext>
                </a:extLst>
              </a:tr>
              <a:tr h="568879">
                <a:tc>
                  <a:txBody>
                    <a:bodyPr/>
                    <a:lstStyle/>
                    <a:p>
                      <a:pPr marL="0" marR="0" algn="l" defTabSz="457200" rtl="0" eaLnBrk="1" latinLnBrk="0" hangingPunct="1">
                        <a:lnSpc>
                          <a:spcPct val="107000"/>
                        </a:lnSpc>
                        <a:spcBef>
                          <a:spcPts val="0"/>
                        </a:spcBef>
                        <a:spcAft>
                          <a:spcPts val="0"/>
                        </a:spcAft>
                      </a:pPr>
                      <a:r>
                        <a:rPr lang="en-US" sz="1700" kern="1200" dirty="0">
                          <a:solidFill>
                            <a:schemeClr val="dk1"/>
                          </a:solidFill>
                          <a:effectLst/>
                          <a:latin typeface="+mn-lt"/>
                          <a:ea typeface="+mn-ea"/>
                          <a:cs typeface="+mn-cs"/>
                        </a:rPr>
                        <a:t>Enter output indicators in </a:t>
                      </a:r>
                      <a:r>
                        <a:rPr lang="en-US" sz="1700" kern="1200" dirty="0" err="1">
                          <a:solidFill>
                            <a:schemeClr val="dk1"/>
                          </a:solidFill>
                          <a:effectLst/>
                          <a:latin typeface="+mn-lt"/>
                          <a:ea typeface="+mn-ea"/>
                          <a:cs typeface="+mn-cs"/>
                        </a:rPr>
                        <a:t>logframe</a:t>
                      </a:r>
                      <a:endParaRPr lang="en-US" sz="1700" kern="1200" dirty="0">
                        <a:solidFill>
                          <a:schemeClr val="dk1"/>
                        </a:solidFill>
                        <a:effectLst/>
                        <a:latin typeface="+mn-lt"/>
                        <a:ea typeface="+mn-ea"/>
                        <a:cs typeface="+mn-cs"/>
                      </a:endParaRPr>
                    </a:p>
                  </a:txBody>
                  <a:tcPr marL="64350" marR="64350" marT="0" marB="0" anchor="ctr">
                    <a:solidFill>
                      <a:schemeClr val="accent4"/>
                    </a:solidFill>
                  </a:tcPr>
                </a:tc>
                <a:tc>
                  <a:txBody>
                    <a:bodyPr/>
                    <a:lstStyle/>
                    <a:p>
                      <a:pPr marL="0" marR="0">
                        <a:lnSpc>
                          <a:spcPct val="107000"/>
                        </a:lnSpc>
                        <a:spcBef>
                          <a:spcPts val="0"/>
                        </a:spcBef>
                        <a:spcAft>
                          <a:spcPts val="0"/>
                        </a:spcAft>
                      </a:pPr>
                      <a:r>
                        <a:rPr lang="en-US" sz="1100" kern="1200" dirty="0">
                          <a:solidFill>
                            <a:schemeClr val="dk1"/>
                          </a:solidFill>
                          <a:effectLst/>
                          <a:latin typeface="+mn-lt"/>
                          <a:ea typeface="+mn-ea"/>
                          <a:cs typeface="+mn-cs"/>
                        </a:rPr>
                        <a:t>1 </a:t>
                      </a:r>
                      <a:r>
                        <a:rPr lang="en-US" sz="1100" kern="1200" dirty="0" err="1" smtClean="0">
                          <a:solidFill>
                            <a:schemeClr val="dk1"/>
                          </a:solidFill>
                          <a:effectLst/>
                          <a:latin typeface="+mn-lt"/>
                          <a:ea typeface="+mn-ea"/>
                          <a:cs typeface="+mn-cs"/>
                        </a:rPr>
                        <a:t>M&amp;E</a:t>
                      </a:r>
                      <a:r>
                        <a:rPr lang="en-US" sz="1100" kern="1200" dirty="0" smtClean="0">
                          <a:solidFill>
                            <a:schemeClr val="dk1"/>
                          </a:solidFill>
                          <a:effectLst/>
                          <a:latin typeface="+mn-lt"/>
                          <a:ea typeface="+mn-ea"/>
                          <a:cs typeface="+mn-cs"/>
                        </a:rPr>
                        <a:t> </a:t>
                      </a:r>
                      <a:r>
                        <a:rPr lang="en-US" sz="1100" kern="1200" dirty="0">
                          <a:solidFill>
                            <a:schemeClr val="dk1"/>
                          </a:solidFill>
                          <a:effectLst/>
                          <a:latin typeface="+mn-lt"/>
                          <a:ea typeface="+mn-ea"/>
                          <a:cs typeface="+mn-cs"/>
                        </a:rPr>
                        <a:t>staff </a:t>
                      </a:r>
                    </a:p>
                  </a:txBody>
                  <a:tcPr marL="64350" marR="64350" marT="0" marB="0" anchor="ctr"/>
                </a:tc>
                <a:tc>
                  <a:txBody>
                    <a:bodyPr/>
                    <a:lstStyle/>
                    <a:p>
                      <a:pPr marL="0" marR="0" algn="l" defTabSz="457200" rtl="0" eaLnBrk="1" latinLnBrk="0" hangingPunct="1">
                        <a:lnSpc>
                          <a:spcPct val="107000"/>
                        </a:lnSpc>
                        <a:spcBef>
                          <a:spcPts val="0"/>
                        </a:spcBef>
                        <a:spcAft>
                          <a:spcPts val="0"/>
                        </a:spcAft>
                      </a:pPr>
                      <a:endParaRPr lang="en-US" sz="1100" kern="1200" dirty="0">
                        <a:solidFill>
                          <a:schemeClr val="dk1"/>
                        </a:solidFill>
                        <a:effectLst/>
                        <a:latin typeface="+mn-lt"/>
                        <a:ea typeface="+mn-ea"/>
                        <a:cs typeface="+mn-cs"/>
                      </a:endParaRPr>
                    </a:p>
                  </a:txBody>
                  <a:tcPr marL="39109" marR="39109" marT="0" marB="0" anchor="b">
                    <a:solidFill>
                      <a:schemeClr val="accent4">
                        <a:lumMod val="20000"/>
                        <a:lumOff val="80000"/>
                      </a:schemeClr>
                    </a:solidFill>
                  </a:tcPr>
                </a:tc>
                <a:tc>
                  <a:txBody>
                    <a:bodyPr/>
                    <a:lstStyle/>
                    <a:p>
                      <a:pPr marL="0" marR="0" algn="l" defTabSz="457200" rtl="0" eaLnBrk="1" latinLnBrk="0" hangingPunct="1">
                        <a:lnSpc>
                          <a:spcPct val="107000"/>
                        </a:lnSpc>
                        <a:spcBef>
                          <a:spcPts val="0"/>
                        </a:spcBef>
                        <a:spcAft>
                          <a:spcPts val="0"/>
                        </a:spcAft>
                      </a:pPr>
                      <a:endParaRPr lang="en-US" sz="1100" kern="1200" dirty="0">
                        <a:solidFill>
                          <a:schemeClr val="dk1"/>
                        </a:solidFill>
                        <a:effectLst/>
                        <a:latin typeface="+mn-lt"/>
                        <a:ea typeface="+mn-ea"/>
                        <a:cs typeface="+mn-cs"/>
                      </a:endParaRPr>
                    </a:p>
                  </a:txBody>
                  <a:tcPr marL="39109" marR="39109" marT="0" marB="0" anchor="b">
                    <a:solidFill>
                      <a:schemeClr val="accent4">
                        <a:lumMod val="20000"/>
                        <a:lumOff val="80000"/>
                      </a:schemeClr>
                    </a:solidFill>
                  </a:tcPr>
                </a:tc>
                <a:tc gridSpan="2">
                  <a:txBody>
                    <a:bodyPr/>
                    <a:lstStyle/>
                    <a:p>
                      <a:pPr marL="0" marR="0" algn="l" defTabSz="457200" rtl="0" eaLnBrk="1" latinLnBrk="0" hangingPunct="1">
                        <a:lnSpc>
                          <a:spcPct val="107000"/>
                        </a:lnSpc>
                        <a:spcBef>
                          <a:spcPts val="0"/>
                        </a:spcBef>
                        <a:spcAft>
                          <a:spcPts val="0"/>
                        </a:spcAft>
                      </a:pPr>
                      <a:endParaRPr lang="en-US" sz="1100" kern="1200" dirty="0">
                        <a:solidFill>
                          <a:schemeClr val="dk1"/>
                        </a:solidFill>
                        <a:effectLst/>
                        <a:latin typeface="+mn-lt"/>
                        <a:ea typeface="+mn-ea"/>
                        <a:cs typeface="+mn-cs"/>
                      </a:endParaRPr>
                    </a:p>
                  </a:txBody>
                  <a:tcPr marL="39109" marR="39109" marT="0" marB="0" anchor="b">
                    <a:solidFill>
                      <a:schemeClr val="accent4">
                        <a:lumMod val="20000"/>
                        <a:lumOff val="80000"/>
                      </a:schemeClr>
                    </a:solidFill>
                  </a:tcPr>
                </a:tc>
                <a:tc hMerge="1">
                  <a:txBody>
                    <a:bodyPr/>
                    <a:lstStyle/>
                    <a:p>
                      <a:endParaRPr lang="en-US"/>
                    </a:p>
                  </a:txBody>
                  <a:tcPr/>
                </a:tc>
                <a:tc>
                  <a:txBody>
                    <a:bodyPr/>
                    <a:lstStyle/>
                    <a:p>
                      <a:pPr marL="0" marR="0" algn="l" defTabSz="457200" rtl="0" eaLnBrk="1" latinLnBrk="0" hangingPunct="1">
                        <a:lnSpc>
                          <a:spcPct val="107000"/>
                        </a:lnSpc>
                        <a:spcBef>
                          <a:spcPts val="0"/>
                        </a:spcBef>
                        <a:spcAft>
                          <a:spcPts val="0"/>
                        </a:spcAft>
                      </a:pPr>
                      <a:endParaRPr lang="en-US" sz="1100" kern="1200" dirty="0">
                        <a:solidFill>
                          <a:schemeClr val="dk1"/>
                        </a:solidFill>
                        <a:effectLst/>
                        <a:latin typeface="+mn-lt"/>
                        <a:ea typeface="+mn-ea"/>
                        <a:cs typeface="+mn-cs"/>
                      </a:endParaRPr>
                    </a:p>
                  </a:txBody>
                  <a:tcPr marL="39109" marR="39109" marT="0" marB="0" anchor="b">
                    <a:solidFill>
                      <a:schemeClr val="accent4">
                        <a:lumMod val="20000"/>
                        <a:lumOff val="80000"/>
                      </a:schemeClr>
                    </a:solidFill>
                  </a:tcPr>
                </a:tc>
                <a:tc>
                  <a:txBody>
                    <a:bodyPr/>
                    <a:lstStyle/>
                    <a:p>
                      <a:pPr marL="0" marR="0" algn="l" defTabSz="457200" rtl="0" eaLnBrk="1" latinLnBrk="0" hangingPunct="1">
                        <a:lnSpc>
                          <a:spcPct val="107000"/>
                        </a:lnSpc>
                        <a:spcBef>
                          <a:spcPts val="0"/>
                        </a:spcBef>
                        <a:spcAft>
                          <a:spcPts val="0"/>
                        </a:spcAft>
                      </a:pPr>
                      <a:endParaRPr lang="en-US" sz="1100" kern="1200" dirty="0">
                        <a:solidFill>
                          <a:schemeClr val="dk1"/>
                        </a:solidFill>
                        <a:effectLst/>
                        <a:latin typeface="+mn-lt"/>
                        <a:ea typeface="+mn-ea"/>
                        <a:cs typeface="+mn-cs"/>
                      </a:endParaRPr>
                    </a:p>
                  </a:txBody>
                  <a:tcPr marL="39109" marR="39109" marT="0" marB="0" anchor="b">
                    <a:solidFill>
                      <a:schemeClr val="accent4">
                        <a:lumMod val="20000"/>
                        <a:lumOff val="80000"/>
                      </a:schemeClr>
                    </a:solidFill>
                  </a:tcPr>
                </a:tc>
                <a:tc>
                  <a:txBody>
                    <a:bodyPr/>
                    <a:lstStyle/>
                    <a:p>
                      <a:pPr marL="0" marR="0" algn="l" defTabSz="457200" rtl="0" eaLnBrk="1" latinLnBrk="0" hangingPunct="1">
                        <a:lnSpc>
                          <a:spcPct val="107000"/>
                        </a:lnSpc>
                        <a:spcBef>
                          <a:spcPts val="0"/>
                        </a:spcBef>
                        <a:spcAft>
                          <a:spcPts val="0"/>
                        </a:spcAft>
                      </a:pPr>
                      <a:endParaRPr lang="en-US" sz="1100" kern="1200" dirty="0">
                        <a:solidFill>
                          <a:schemeClr val="dk1"/>
                        </a:solidFill>
                        <a:effectLst/>
                        <a:latin typeface="+mn-lt"/>
                        <a:ea typeface="+mn-ea"/>
                        <a:cs typeface="+mn-cs"/>
                      </a:endParaRPr>
                    </a:p>
                  </a:txBody>
                  <a:tcPr marL="39109" marR="39109" marT="0" marB="0" anchor="b">
                    <a:solidFill>
                      <a:schemeClr val="accent2"/>
                    </a:solidFill>
                  </a:tcPr>
                </a:tc>
                <a:extLst>
                  <a:ext uri="{0D108BD9-81ED-4DB2-BD59-A6C34878D82A}">
                    <a16:rowId xmlns:a16="http://schemas.microsoft.com/office/drawing/2014/main" val="1523888638"/>
                  </a:ext>
                </a:extLst>
              </a:tr>
            </a:tbl>
          </a:graphicData>
        </a:graphic>
      </p:graphicFrame>
    </p:spTree>
    <p:extLst>
      <p:ext uri="{BB962C8B-B14F-4D97-AF65-F5344CB8AC3E}">
        <p14:creationId xmlns:p14="http://schemas.microsoft.com/office/powerpoint/2010/main" val="28354964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Transferring the TOC to a FFP </a:t>
            </a:r>
            <a:r>
              <a:rPr lang="en-US" dirty="0" smtClean="0"/>
              <a:t>Log frame</a:t>
            </a:r>
            <a:endParaRPr lang="en-US" dirty="0"/>
          </a:p>
        </p:txBody>
      </p:sp>
      <p:pic>
        <p:nvPicPr>
          <p:cNvPr id="4" name="Picture Placeholder 3"/>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875" r="16875"/>
          <a:stretch>
            <a:fillRect/>
          </a:stretch>
        </p:blipFill>
        <p:spPr/>
      </p:pic>
    </p:spTree>
    <p:extLst>
      <p:ext uri="{BB962C8B-B14F-4D97-AF65-F5344CB8AC3E}">
        <p14:creationId xmlns:p14="http://schemas.microsoft.com/office/powerpoint/2010/main" val="2072841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7993783" cy="857250"/>
          </a:xfrm>
        </p:spPr>
        <p:txBody>
          <a:bodyPr>
            <a:noAutofit/>
          </a:bodyPr>
          <a:lstStyle/>
          <a:p>
            <a:r>
              <a:rPr lang="en-US" sz="2400" dirty="0"/>
              <a:t>Theory of Change vs. </a:t>
            </a:r>
            <a:r>
              <a:rPr lang="en-US" sz="2400" dirty="0" smtClean="0"/>
              <a:t>Log frame</a:t>
            </a:r>
            <a:endParaRPr lang="en-US" sz="2400" dirty="0"/>
          </a:p>
        </p:txBody>
      </p:sp>
      <p:sp>
        <p:nvSpPr>
          <p:cNvPr id="6" name="TextBox 5"/>
          <p:cNvSpPr txBox="1"/>
          <p:nvPr/>
        </p:nvSpPr>
        <p:spPr>
          <a:xfrm>
            <a:off x="4632159" y="1264354"/>
            <a:ext cx="4184464" cy="2939266"/>
          </a:xfrm>
          <a:prstGeom prst="rect">
            <a:avLst/>
          </a:prstGeom>
          <a:solidFill>
            <a:schemeClr val="accent3"/>
          </a:solidFill>
          <a:ln>
            <a:solidFill>
              <a:schemeClr val="accent3"/>
            </a:solidFill>
          </a:ln>
        </p:spPr>
        <p:txBody>
          <a:bodyPr wrap="square" rtlCol="0">
            <a:spAutoFit/>
          </a:bodyPr>
          <a:lstStyle/>
          <a:p>
            <a:pPr algn="ctr">
              <a:spcAft>
                <a:spcPts val="600"/>
              </a:spcAft>
            </a:pPr>
            <a:r>
              <a:rPr lang="en-US" b="1" u="sng" dirty="0" smtClean="0">
                <a:solidFill>
                  <a:schemeClr val="bg1"/>
                </a:solidFill>
              </a:rPr>
              <a:t>Log frame</a:t>
            </a:r>
          </a:p>
          <a:p>
            <a:pPr marL="342900" indent="-342900">
              <a:buAutoNum type="arabicPeriod"/>
            </a:pPr>
            <a:r>
              <a:rPr lang="en-US" dirty="0" smtClean="0">
                <a:solidFill>
                  <a:schemeClr val="bg1"/>
                </a:solidFill>
              </a:rPr>
              <a:t>Specific: Shows only the specific outcomes a project will directly address</a:t>
            </a:r>
          </a:p>
          <a:p>
            <a:pPr marL="342900" indent="-342900">
              <a:buAutoNum type="arabicPeriod"/>
            </a:pPr>
            <a:r>
              <a:rPr lang="en-US" dirty="0" smtClean="0">
                <a:solidFill>
                  <a:schemeClr val="bg1"/>
                </a:solidFill>
              </a:rPr>
              <a:t>Linear and structured</a:t>
            </a:r>
          </a:p>
          <a:p>
            <a:pPr marL="342900" indent="-342900">
              <a:buAutoNum type="arabicPeriod"/>
            </a:pPr>
            <a:r>
              <a:rPr lang="en-US" dirty="0" smtClean="0">
                <a:solidFill>
                  <a:schemeClr val="bg1"/>
                </a:solidFill>
              </a:rPr>
              <a:t>Lists assumptions,  indicators, and their data sources</a:t>
            </a:r>
          </a:p>
          <a:p>
            <a:pPr marL="342900" indent="-342900">
              <a:buAutoNum type="arabicPeriod"/>
            </a:pPr>
            <a:r>
              <a:rPr lang="en-US" dirty="0" smtClean="0">
                <a:solidFill>
                  <a:schemeClr val="bg1"/>
                </a:solidFill>
              </a:rPr>
              <a:t>Primarily a tool to provide the accountability framework for an M&amp;E system</a:t>
            </a:r>
          </a:p>
        </p:txBody>
      </p:sp>
      <p:sp>
        <p:nvSpPr>
          <p:cNvPr id="7" name="TextBox 6"/>
          <p:cNvSpPr txBox="1"/>
          <p:nvPr/>
        </p:nvSpPr>
        <p:spPr>
          <a:xfrm>
            <a:off x="420778" y="1264354"/>
            <a:ext cx="4027044" cy="3493264"/>
          </a:xfrm>
          <a:prstGeom prst="rect">
            <a:avLst/>
          </a:prstGeom>
          <a:solidFill>
            <a:schemeClr val="accent3"/>
          </a:solidFill>
          <a:ln>
            <a:solidFill>
              <a:schemeClr val="accent3"/>
            </a:solidFill>
          </a:ln>
        </p:spPr>
        <p:txBody>
          <a:bodyPr wrap="square" rtlCol="0">
            <a:spAutoFit/>
          </a:bodyPr>
          <a:lstStyle/>
          <a:p>
            <a:pPr algn="ctr">
              <a:spcAft>
                <a:spcPts val="600"/>
              </a:spcAft>
            </a:pPr>
            <a:r>
              <a:rPr lang="en-US" b="1" u="sng" dirty="0" smtClean="0">
                <a:solidFill>
                  <a:schemeClr val="bg1"/>
                </a:solidFill>
              </a:rPr>
              <a:t>Theory of Change</a:t>
            </a:r>
          </a:p>
          <a:p>
            <a:pPr marL="342900" indent="-342900">
              <a:buAutoNum type="arabicPeriod"/>
            </a:pPr>
            <a:r>
              <a:rPr lang="en-US" dirty="0" smtClean="0">
                <a:solidFill>
                  <a:schemeClr val="bg1"/>
                </a:solidFill>
              </a:rPr>
              <a:t>Broad: Shows all domains and pathways needed to reach a goal, including those a project will not directly address.</a:t>
            </a:r>
          </a:p>
          <a:p>
            <a:pPr marL="342900" indent="-342900">
              <a:buAutoNum type="arabicPeriod"/>
            </a:pPr>
            <a:r>
              <a:rPr lang="en-US" dirty="0" smtClean="0">
                <a:solidFill>
                  <a:schemeClr val="bg1"/>
                </a:solidFill>
              </a:rPr>
              <a:t>Non-linear and adaptive</a:t>
            </a:r>
          </a:p>
          <a:p>
            <a:pPr marL="342900" indent="-342900">
              <a:buAutoNum type="arabicPeriod"/>
            </a:pPr>
            <a:r>
              <a:rPr lang="en-US" dirty="0" smtClean="0">
                <a:solidFill>
                  <a:schemeClr val="bg1"/>
                </a:solidFill>
              </a:rPr>
              <a:t>Describes and supports with evidence assumptions and rationales for pathway linkages</a:t>
            </a:r>
          </a:p>
          <a:p>
            <a:pPr marL="342900" indent="-342900">
              <a:buFontTx/>
              <a:buAutoNum type="arabicPeriod"/>
            </a:pPr>
            <a:r>
              <a:rPr lang="en-US" dirty="0" smtClean="0">
                <a:solidFill>
                  <a:schemeClr val="bg1"/>
                </a:solidFill>
              </a:rPr>
              <a:t>Helpful tool for understanding “the big picture”, reflecting, learning, adapting.</a:t>
            </a:r>
          </a:p>
        </p:txBody>
      </p:sp>
    </p:spTree>
    <p:extLst>
      <p:ext uri="{BB962C8B-B14F-4D97-AF65-F5344CB8AC3E}">
        <p14:creationId xmlns:p14="http://schemas.microsoft.com/office/powerpoint/2010/main" val="1442944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7993783" cy="857250"/>
          </a:xfrm>
        </p:spPr>
        <p:txBody>
          <a:bodyPr>
            <a:noAutofit/>
          </a:bodyPr>
          <a:lstStyle/>
          <a:p>
            <a:r>
              <a:rPr lang="en-US" sz="2400" dirty="0"/>
              <a:t>Transferring the TOC to a FFP </a:t>
            </a:r>
            <a:r>
              <a:rPr lang="en-US" sz="2400" dirty="0" smtClean="0"/>
              <a:t>Log frame</a:t>
            </a:r>
            <a:endParaRPr lang="en-US" sz="24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939" y="1081577"/>
            <a:ext cx="6374437" cy="3913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0934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7993783" cy="857250"/>
          </a:xfrm>
        </p:spPr>
        <p:txBody>
          <a:bodyPr>
            <a:noAutofit/>
          </a:bodyPr>
          <a:lstStyle/>
          <a:p>
            <a:r>
              <a:rPr lang="en-US" sz="2000" dirty="0"/>
              <a:t>Helpful tips for transfer</a:t>
            </a:r>
            <a:br>
              <a:rPr lang="en-US" sz="2000" dirty="0"/>
            </a:br>
            <a:r>
              <a:rPr lang="en-US" sz="2000" b="0" dirty="0"/>
              <a:t>Save a copy of the TOC and number using </a:t>
            </a:r>
            <a:r>
              <a:rPr lang="en-US" sz="2000" b="0" dirty="0" smtClean="0"/>
              <a:t>log frame format</a:t>
            </a:r>
            <a:endParaRPr lang="en-US" sz="2000" b="0" dirty="0"/>
          </a:p>
        </p:txBody>
      </p:sp>
      <p:pic>
        <p:nvPicPr>
          <p:cNvPr id="4" name="Picture 3"/>
          <p:cNvPicPr>
            <a:picLocks noChangeAspect="1"/>
          </p:cNvPicPr>
          <p:nvPr/>
        </p:nvPicPr>
        <p:blipFill>
          <a:blip r:embed="rId3"/>
          <a:stretch>
            <a:fillRect/>
          </a:stretch>
        </p:blipFill>
        <p:spPr>
          <a:xfrm>
            <a:off x="1182017" y="1036894"/>
            <a:ext cx="6900282" cy="4106606"/>
          </a:xfrm>
          <a:prstGeom prst="rect">
            <a:avLst/>
          </a:prstGeom>
        </p:spPr>
      </p:pic>
    </p:spTree>
    <p:extLst>
      <p:ext uri="{BB962C8B-B14F-4D97-AF65-F5344CB8AC3E}">
        <p14:creationId xmlns:p14="http://schemas.microsoft.com/office/powerpoint/2010/main" val="42152240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7993783" cy="857250"/>
          </a:xfrm>
        </p:spPr>
        <p:txBody>
          <a:bodyPr>
            <a:noAutofit/>
          </a:bodyPr>
          <a:lstStyle/>
          <a:p>
            <a:r>
              <a:rPr lang="en-US" sz="2000" dirty="0" smtClean="0"/>
              <a:t>Helpful tips for transfer</a:t>
            </a:r>
            <a:br>
              <a:rPr lang="en-US" sz="2000" dirty="0" smtClean="0"/>
            </a:br>
            <a:r>
              <a:rPr lang="en-US" sz="2000" b="0" dirty="0" smtClean="0"/>
              <a:t>Do not number outcomes produced by other actors</a:t>
            </a:r>
            <a:endParaRPr lang="en-US" sz="2000" b="0" dirty="0"/>
          </a:p>
        </p:txBody>
      </p:sp>
      <p:pic>
        <p:nvPicPr>
          <p:cNvPr id="5" name="Picture 4"/>
          <p:cNvPicPr>
            <a:picLocks noChangeAspect="1"/>
          </p:cNvPicPr>
          <p:nvPr/>
        </p:nvPicPr>
        <p:blipFill>
          <a:blip r:embed="rId3"/>
          <a:stretch>
            <a:fillRect/>
          </a:stretch>
        </p:blipFill>
        <p:spPr>
          <a:xfrm>
            <a:off x="2021191" y="1095021"/>
            <a:ext cx="5221933" cy="3811411"/>
          </a:xfrm>
          <a:prstGeom prst="rect">
            <a:avLst/>
          </a:prstGeom>
          <a:ln>
            <a:solidFill>
              <a:schemeClr val="accent3"/>
            </a:solidFill>
          </a:ln>
        </p:spPr>
      </p:pic>
    </p:spTree>
    <p:extLst>
      <p:ext uri="{BB962C8B-B14F-4D97-AF65-F5344CB8AC3E}">
        <p14:creationId xmlns:p14="http://schemas.microsoft.com/office/powerpoint/2010/main" val="313939242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IDEAL PPT">
      <a:dk1>
        <a:srgbClr val="000000"/>
      </a:dk1>
      <a:lt1>
        <a:srgbClr val="FFFFFF"/>
      </a:lt1>
      <a:dk2>
        <a:srgbClr val="028796"/>
      </a:dk2>
      <a:lt2>
        <a:srgbClr val="3F2F7A"/>
      </a:lt2>
      <a:accent1>
        <a:srgbClr val="04934A"/>
      </a:accent1>
      <a:accent2>
        <a:srgbClr val="008CCC"/>
      </a:accent2>
      <a:accent3>
        <a:srgbClr val="B6ADD3"/>
      </a:accent3>
      <a:accent4>
        <a:srgbClr val="80C5E4"/>
      </a:accent4>
      <a:accent5>
        <a:srgbClr val="EF463B"/>
      </a:accent5>
      <a:accent6>
        <a:srgbClr val="FCB53B"/>
      </a:accent6>
      <a:hlink>
        <a:srgbClr val="028796"/>
      </a:hlink>
      <a:folHlink>
        <a:srgbClr val="3F2F7A"/>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DEAL_PPT_final_Updated" id="{D865612D-43FA-1F4D-B6E8-7151E6F7D6CA}" vid="{998592F3-FDBC-9543-BF31-65CD04352D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677951BB84DD41911AF8EE839CA5FA" ma:contentTypeVersion="10" ma:contentTypeDescription="Create a new document." ma:contentTypeScope="" ma:versionID="a028e04c77e434e9142c0430f630b0fa">
  <xsd:schema xmlns:xsd="http://www.w3.org/2001/XMLSchema" xmlns:xs="http://www.w3.org/2001/XMLSchema" xmlns:p="http://schemas.microsoft.com/office/2006/metadata/properties" xmlns:ns2="e074b9df-1650-444d-ba77-dbac629bdb45" targetNamespace="http://schemas.microsoft.com/office/2006/metadata/properties" ma:root="true" ma:fieldsID="0c9cb8b751699df2b35aad84448e2fb9" ns2:_="">
    <xsd:import namespace="e074b9df-1650-444d-ba77-dbac629bdb4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74b9df-1650-444d-ba77-dbac629bdb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B044D46-920D-434E-B699-059AC80045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74b9df-1650-444d-ba77-dbac629bdb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7B6F2769-7194-4217-93D3-3AF3A4742282}">
  <ds:schemaRef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www.w3.org/XML/1998/namespace"/>
    <ds:schemaRef ds:uri="http://purl.org/dc/terms/"/>
    <ds:schemaRef ds:uri="e074b9df-1650-444d-ba77-dbac629bdb45"/>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IDEAL_PPT_final_Updated</Template>
  <TotalTime>4732</TotalTime>
  <Words>2147</Words>
  <Application>Microsoft Office PowerPoint</Application>
  <PresentationFormat>On-screen Show (16:9)</PresentationFormat>
  <Paragraphs>348</Paragraphs>
  <Slides>26</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Wingdings</vt:lpstr>
      <vt:lpstr>Ubuntu</vt:lpstr>
      <vt:lpstr>Times New Roman</vt:lpstr>
      <vt:lpstr>Calibri</vt:lpstr>
      <vt:lpstr>Trebuchet MS</vt:lpstr>
      <vt:lpstr>Lato</vt:lpstr>
      <vt:lpstr>Lato Semibold</vt:lpstr>
      <vt:lpstr>Office Theme</vt:lpstr>
      <vt:lpstr>PowerPoint Presentation</vt:lpstr>
      <vt:lpstr>Session Objectives </vt:lpstr>
      <vt:lpstr>TOC Process and Timeline</vt:lpstr>
      <vt:lpstr>Logframe transfer and indicator selection</vt:lpstr>
      <vt:lpstr>Transferring the TOC to a FFP Log frame</vt:lpstr>
      <vt:lpstr>Theory of Change vs. Log frame</vt:lpstr>
      <vt:lpstr>Transferring the TOC to a FFP Log frame</vt:lpstr>
      <vt:lpstr>Helpful tips for transfer Save a copy of the TOC and number using log frame format</vt:lpstr>
      <vt:lpstr>Helpful tips for transfer Do not number outcomes produced by other actors</vt:lpstr>
      <vt:lpstr>Helpful tips for transfer How to number outcomes that are preconditions for more than one outcome above? </vt:lpstr>
      <vt:lpstr>Helpful tips for transfer Match numbering to cross-purpose linkages.</vt:lpstr>
      <vt:lpstr>Transferring the TOC to a Log frame</vt:lpstr>
      <vt:lpstr>Transferring assumptions to the logframe</vt:lpstr>
      <vt:lpstr>Sample log frame with assumptions</vt:lpstr>
      <vt:lpstr>Identify Indicators for all TOC levels</vt:lpstr>
      <vt:lpstr>TOC Indicators</vt:lpstr>
      <vt:lpstr>Indicator types and levels in the TOC</vt:lpstr>
      <vt:lpstr>Key areas that hinder effective TOC monitoring</vt:lpstr>
      <vt:lpstr>Indicators: necessary &amp; sufficient</vt:lpstr>
      <vt:lpstr>Indicators: necessary &amp; sufficient</vt:lpstr>
      <vt:lpstr>Insufficient FFP indicators</vt:lpstr>
      <vt:lpstr>Indicators: necessary &amp; sufficient</vt:lpstr>
      <vt:lpstr>Criteria for deciding WHAT to measure</vt:lpstr>
      <vt:lpstr>Documenting Indicators</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lstarr@savechildren.org</dc:creator>
  <cp:lastModifiedBy>Jurczyk, Kim</cp:lastModifiedBy>
  <cp:revision>83</cp:revision>
  <dcterms:created xsi:type="dcterms:W3CDTF">2019-08-05T19:49:48Z</dcterms:created>
  <dcterms:modified xsi:type="dcterms:W3CDTF">2019-09-19T18:40:53Z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0x010100CF677951BB84DD41911AF8EE839CA5FA</vt:lpwstr>
  </property>
  <property fmtid="{D5CDD505-2E9C-101B-9397-08002B2CF9AE}" pid="3" name="MSIP_Label_db2f1d80-9b76-4a4e-a2d9-a779e8ce9020_Enabled">
    <vt:lpwstr>True</vt:lpwstr>
  </property>
  <property fmtid="{D5CDD505-2E9C-101B-9397-08002B2CF9AE}" pid="4" name="MSIP_Label_db2f1d80-9b76-4a4e-a2d9-a779e8ce9020_SiteId">
    <vt:lpwstr>d1934b2d-792c-47cc-a2f5-fc634183cd2d</vt:lpwstr>
  </property>
  <property fmtid="{D5CDD505-2E9C-101B-9397-08002B2CF9AE}" pid="5" name="MSIP_Label_db2f1d80-9b76-4a4e-a2d9-a779e8ce9020_Owner">
    <vt:lpwstr>lstarr@savechildren.org</vt:lpwstr>
  </property>
  <property fmtid="{D5CDD505-2E9C-101B-9397-08002B2CF9AE}" pid="6" name="MSIP_Label_db2f1d80-9b76-4a4e-a2d9-a779e8ce9020_SetDate">
    <vt:lpwstr>2019-09-13T23:04:01.3586968Z</vt:lpwstr>
  </property>
  <property fmtid="{D5CDD505-2E9C-101B-9397-08002B2CF9AE}" pid="7" name="MSIP_Label_db2f1d80-9b76-4a4e-a2d9-a779e8ce9020_Name">
    <vt:lpwstr>Proprietary</vt:lpwstr>
  </property>
  <property fmtid="{D5CDD505-2E9C-101B-9397-08002B2CF9AE}" pid="8" name="MSIP_Label_db2f1d80-9b76-4a4e-a2d9-a779e8ce9020_Application">
    <vt:lpwstr>Microsoft Azure Information Protection</vt:lpwstr>
  </property>
  <property fmtid="{D5CDD505-2E9C-101B-9397-08002B2CF9AE}" pid="9" name="MSIP_Label_db2f1d80-9b76-4a4e-a2d9-a779e8ce9020_ActionId">
    <vt:lpwstr>b34bca56-b642-4b42-bd0c-44150718b322</vt:lpwstr>
  </property>
  <property fmtid="{D5CDD505-2E9C-101B-9397-08002B2CF9AE}" pid="10" name="MSIP_Label_db2f1d80-9b76-4a4e-a2d9-a779e8ce9020_Extended_MSFT_Method">
    <vt:lpwstr>Manual</vt:lpwstr>
  </property>
  <property fmtid="{D5CDD505-2E9C-101B-9397-08002B2CF9AE}" pid="11" name="Sensitivity">
    <vt:lpwstr>Proprietary</vt:lpwstr>
  </property>
</Properties>
</file>